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2"/>
  </p:notesMasterIdLst>
  <p:sldIdLst>
    <p:sldId id="267" r:id="rId2"/>
    <p:sldId id="268" r:id="rId3"/>
    <p:sldId id="258" r:id="rId4"/>
    <p:sldId id="260" r:id="rId5"/>
    <p:sldId id="261" r:id="rId6"/>
    <p:sldId id="269" r:id="rId7"/>
    <p:sldId id="270" r:id="rId8"/>
    <p:sldId id="271" r:id="rId9"/>
    <p:sldId id="272" r:id="rId10"/>
    <p:sldId id="266" r:id="rId11"/>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14" roundtripDataSignature="AMtx7mjBPHm5BG3NCEzBoon8tlgbaiC1ig=="/>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2298D"/>
    <a:srgbClr val="6F318F"/>
    <a:srgbClr val="72685B"/>
    <a:srgbClr val="EA8C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923"/>
    <p:restoredTop sz="94720"/>
  </p:normalViewPr>
  <p:slideViewPr>
    <p:cSldViewPr snapToGrid="0">
      <p:cViewPr varScale="1">
        <p:scale>
          <a:sx n="286" d="100"/>
          <a:sy n="286" d="100"/>
        </p:scale>
        <p:origin x="696" y="200"/>
      </p:cViewPr>
      <p:guideLst>
        <p:guide orient="horz" pos="1620"/>
        <p:guide pos="2880"/>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customschemas.google.com/relationships/presentationmetadata" Target="meta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hyperlink" Target="http://www.youtube.com/watch?v=V7oCfRpCepY" TargetMode="External"/><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hyperlink" Target="http://www.youtube.com/watch?v=Me7sjZlvCFI" TargetMode="External"/><Relationship Id="rId1" Type="http://schemas.openxmlformats.org/officeDocument/2006/relationships/slideMaster" Target="../slideMasters/slideMaster1.xml"/><Relationship Id="rId5" Type="http://schemas.openxmlformats.org/officeDocument/2006/relationships/image" Target="../media/image17.png"/><Relationship Id="rId4" Type="http://schemas.openxmlformats.org/officeDocument/2006/relationships/image" Target="../media/image3.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hyperlink" Target="http://www.youtube.com/watch?v=29EZQWzgwhI" TargetMode="External"/><Relationship Id="rId1" Type="http://schemas.openxmlformats.org/officeDocument/2006/relationships/slideMaster" Target="../slideMasters/slideMaster1.xml"/><Relationship Id="rId5" Type="http://schemas.openxmlformats.org/officeDocument/2006/relationships/image" Target="../media/image19.png"/><Relationship Id="rId4" Type="http://schemas.openxmlformats.org/officeDocument/2006/relationships/image" Target="../media/image4.png"/></Relationships>
</file>

<file path=ppt/slideLayouts/_rels/slideLayout24.xml.rels><?xml version="1.0" encoding="UTF-8" standalone="yes"?>
<Relationships xmlns="http://schemas.openxmlformats.org/package/2006/relationships"><Relationship Id="rId3" Type="http://schemas.openxmlformats.org/officeDocument/2006/relationships/hyperlink" Target="http://www.youtube.com/watch?v=cExJqjPBhjA" TargetMode="External"/><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17.png"/><Relationship Id="rId4" Type="http://schemas.openxmlformats.org/officeDocument/2006/relationships/image" Target="../media/image20.jp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hyperlink" Target="http://www.youtube.com/watch?v=1qIMcEFr8EI" TargetMode="External"/><Relationship Id="rId1" Type="http://schemas.openxmlformats.org/officeDocument/2006/relationships/slideMaster" Target="../slideMasters/slideMaster1.xml"/><Relationship Id="rId5" Type="http://schemas.openxmlformats.org/officeDocument/2006/relationships/image" Target="../media/image19.png"/><Relationship Id="rId4" Type="http://schemas.openxmlformats.org/officeDocument/2006/relationships/image" Target="../media/image4.png"/></Relationships>
</file>

<file path=ppt/slideLayouts/_rels/slideLayout26.xml.rels><?xml version="1.0" encoding="UTF-8" standalone="yes"?>
<Relationships xmlns="http://schemas.openxmlformats.org/package/2006/relationships"><Relationship Id="rId3" Type="http://schemas.openxmlformats.org/officeDocument/2006/relationships/hyperlink" Target="http://www.youtube.com/watch?v=XjyrTljaN3Q" TargetMode="External"/><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19.png"/><Relationship Id="rId4" Type="http://schemas.openxmlformats.org/officeDocument/2006/relationships/image" Target="../media/image22.jp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hyperlink" Target="http://www.youtube.com/watch?v=y9yDgarRoRM" TargetMode="External"/><Relationship Id="rId1" Type="http://schemas.openxmlformats.org/officeDocument/2006/relationships/slideMaster" Target="../slideMasters/slideMaster1.xml"/><Relationship Id="rId5" Type="http://schemas.openxmlformats.org/officeDocument/2006/relationships/image" Target="../media/image17.png"/><Relationship Id="rId4" Type="http://schemas.openxmlformats.org/officeDocument/2006/relationships/image" Target="../media/image3.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hyperlink" Target="http://www.youtube.com/watch?v=d2Q0mQc1yaA" TargetMode="External"/><Relationship Id="rId1" Type="http://schemas.openxmlformats.org/officeDocument/2006/relationships/slideMaster" Target="../slideMasters/slideMaster1.xml"/><Relationship Id="rId5" Type="http://schemas.openxmlformats.org/officeDocument/2006/relationships/image" Target="../media/image19.png"/><Relationship Id="rId4" Type="http://schemas.openxmlformats.org/officeDocument/2006/relationships/image" Target="../media/image4.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hyperlink" Target="http://www.youtube.com/watch?v=AHUQ_L1um-s" TargetMode="External"/><Relationship Id="rId1" Type="http://schemas.openxmlformats.org/officeDocument/2006/relationships/slideMaster" Target="../slideMasters/slideMaster1.xml"/><Relationship Id="rId5" Type="http://schemas.openxmlformats.org/officeDocument/2006/relationships/image" Target="../media/image19.png"/><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hyperlink" Target="http://www.youtube.com/watch?v=M_sqNsV9pv8" TargetMode="External"/><Relationship Id="rId1" Type="http://schemas.openxmlformats.org/officeDocument/2006/relationships/slideMaster" Target="../slideMasters/slideMaster1.xml"/><Relationship Id="rId5" Type="http://schemas.openxmlformats.org/officeDocument/2006/relationships/image" Target="../media/image17.png"/><Relationship Id="rId4" Type="http://schemas.openxmlformats.org/officeDocument/2006/relationships/image" Target="../media/image3.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hyperlink" Target="http://www.youtube.com/watch?v=fUzn_Q24S2M" TargetMode="External"/><Relationship Id="rId1" Type="http://schemas.openxmlformats.org/officeDocument/2006/relationships/slideMaster" Target="../slideMasters/slideMaster1.xml"/><Relationship Id="rId5" Type="http://schemas.openxmlformats.org/officeDocument/2006/relationships/image" Target="../media/image19.png"/><Relationship Id="rId4" Type="http://schemas.openxmlformats.org/officeDocument/2006/relationships/image" Target="../media/image4.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hyperlink" Target="http://www.youtube.com/watch?v=OEWUl26AGMg" TargetMode="External"/><Relationship Id="rId1" Type="http://schemas.openxmlformats.org/officeDocument/2006/relationships/slideMaster" Target="../slideMasters/slideMaster1.xml"/><Relationship Id="rId5" Type="http://schemas.openxmlformats.org/officeDocument/2006/relationships/image" Target="../media/image17.png"/><Relationship Id="rId4" Type="http://schemas.openxmlformats.org/officeDocument/2006/relationships/image" Target="../media/image3.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hyperlink" Target="http://www.youtube.com/watch?v=hibwajdCBKc" TargetMode="External"/><Relationship Id="rId1" Type="http://schemas.openxmlformats.org/officeDocument/2006/relationships/slideMaster" Target="../slideMasters/slideMaster1.xml"/><Relationship Id="rId5" Type="http://schemas.openxmlformats.org/officeDocument/2006/relationships/image" Target="../media/image19.png"/><Relationship Id="rId4" Type="http://schemas.openxmlformats.org/officeDocument/2006/relationships/image" Target="../media/image4.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hyperlink" Target="http://www.youtube.com/watch?v=od5IC5rw488" TargetMode="External"/><Relationship Id="rId1" Type="http://schemas.openxmlformats.org/officeDocument/2006/relationships/slideMaster" Target="../slideMasters/slideMaster1.xml"/><Relationship Id="rId5" Type="http://schemas.openxmlformats.org/officeDocument/2006/relationships/image" Target="../media/image17.png"/><Relationship Id="rId4" Type="http://schemas.openxmlformats.org/officeDocument/2006/relationships/image" Target="../media/image3.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hyperlink" Target="http://www.youtube.com/watch?v=o_cskfZO4bQ" TargetMode="External"/><Relationship Id="rId1" Type="http://schemas.openxmlformats.org/officeDocument/2006/relationships/slideMaster" Target="../slideMasters/slideMaster1.xml"/><Relationship Id="rId5" Type="http://schemas.openxmlformats.org/officeDocument/2006/relationships/image" Target="../media/image19.png"/><Relationship Id="rId4" Type="http://schemas.openxmlformats.org/officeDocument/2006/relationships/image" Target="../media/image4.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hyperlink" Target="http://www.youtube.com/watch?v=wSuEchMk_PI" TargetMode="External"/><Relationship Id="rId1" Type="http://schemas.openxmlformats.org/officeDocument/2006/relationships/slideMaster" Target="../slideMasters/slideMaster1.xml"/><Relationship Id="rId5" Type="http://schemas.openxmlformats.org/officeDocument/2006/relationships/image" Target="../media/image19.png"/><Relationship Id="rId4" Type="http://schemas.openxmlformats.org/officeDocument/2006/relationships/image" Target="../media/image4.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hyperlink" Target="http://www.youtube.com/watch?v=VXfuvQ2tjFw" TargetMode="External"/><Relationship Id="rId1" Type="http://schemas.openxmlformats.org/officeDocument/2006/relationships/slideMaster" Target="../slideMasters/slideMaster1.xml"/><Relationship Id="rId5" Type="http://schemas.openxmlformats.org/officeDocument/2006/relationships/image" Target="../media/image19.png"/><Relationship Id="rId4" Type="http://schemas.openxmlformats.org/officeDocument/2006/relationships/image" Target="../media/image4.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Master" Target="../slideMasters/slideMaster1.xml"/><Relationship Id="rId1" Type="http://schemas.openxmlformats.org/officeDocument/2006/relationships/video" Target="https://www.youtube.com/embed/7WhuDOxlZbg?feature=oembed" TargetMode="External"/><Relationship Id="rId5" Type="http://schemas.openxmlformats.org/officeDocument/2006/relationships/image" Target="../media/image17.png"/><Relationship Id="rId4" Type="http://schemas.openxmlformats.org/officeDocument/2006/relationships/image" Target="../media/image3.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video" Target="https://www.youtube.com/embed/sX5zit4VpCE?feature=oembed" TargetMode="External"/><Relationship Id="rId5" Type="http://schemas.openxmlformats.org/officeDocument/2006/relationships/image" Target="../media/image19.png"/><Relationship Id="rId4" Type="http://schemas.openxmlformats.org/officeDocument/2006/relationships/image" Target="../media/image35.jpe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slideMaster" Target="../slideMasters/slideMaster1.xml"/><Relationship Id="rId1" Type="http://schemas.openxmlformats.org/officeDocument/2006/relationships/video" Target="https://www.youtube.com/embed/oUHMVgW5ICo?feature=oembed" TargetMode="External"/><Relationship Id="rId5" Type="http://schemas.openxmlformats.org/officeDocument/2006/relationships/image" Target="../media/image17.png"/><Relationship Id="rId4" Type="http://schemas.openxmlformats.org/officeDocument/2006/relationships/image" Target="../media/image3.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video" Target="https://www.youtube.com/embed/BfNUCk40uWQ?feature=oembed" TargetMode="External"/><Relationship Id="rId5" Type="http://schemas.openxmlformats.org/officeDocument/2006/relationships/image" Target="../media/image19.png"/><Relationship Id="rId4" Type="http://schemas.openxmlformats.org/officeDocument/2006/relationships/image" Target="../media/image37.jpe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video" Target="https://www.youtube.com/embed/iskA2ZemWOA?feature=oembed" TargetMode="External"/><Relationship Id="rId5" Type="http://schemas.openxmlformats.org/officeDocument/2006/relationships/image" Target="../media/image19.png"/><Relationship Id="rId4" Type="http://schemas.openxmlformats.org/officeDocument/2006/relationships/image" Target="../media/image38.jpeg"/></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hyperlink" Target="http://www.youtube.com/watch?v=cExJqjPBhjA" TargetMode="External"/><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0.jp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hyperlink" Target="http://www.youtube.com/watch?v=1qIMcEFr8EI" TargetMode="External"/><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8.xml.rels><?xml version="1.0" encoding="UTF-8" standalone="yes"?>
<Relationships xmlns="http://schemas.openxmlformats.org/package/2006/relationships"><Relationship Id="rId3" Type="http://schemas.openxmlformats.org/officeDocument/2006/relationships/hyperlink" Target="http://www.youtube.com/watch?v=XjyrTljaN3Q" TargetMode="External"/><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2.jpg"/></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hyperlink" Target="http://www.youtube.com/watch?v=V7oCfRpCepY" TargetMode="External"/><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hyperlink" Target="http://www.youtube.com/watch?v=Me7sjZlvCFI" TargetMode="External"/><Relationship Id="rId1" Type="http://schemas.openxmlformats.org/officeDocument/2006/relationships/slideMaster" Target="../slideMasters/slideMaster1.xml"/><Relationship Id="rId5" Type="http://schemas.openxmlformats.org/officeDocument/2006/relationships/image" Target="../media/image17.png"/><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hyperlink" Target="http://www.youtube.com/watch?v=29EZQWzgwhI" TargetMode="External"/><Relationship Id="rId1" Type="http://schemas.openxmlformats.org/officeDocument/2006/relationships/slideMaster" Target="../slideMasters/slideMaster1.xml"/><Relationship Id="rId5" Type="http://schemas.openxmlformats.org/officeDocument/2006/relationships/image" Target="../media/image19.png"/><Relationship Id="rId4" Type="http://schemas.openxmlformats.org/officeDocument/2006/relationships/image" Target="../media/image4.png"/></Relationships>
</file>

<file path=ppt/slideLayouts/_rels/slideLayout71.xml.rels><?xml version="1.0" encoding="UTF-8" standalone="yes"?>
<Relationships xmlns="http://schemas.openxmlformats.org/package/2006/relationships"><Relationship Id="rId3" Type="http://schemas.openxmlformats.org/officeDocument/2006/relationships/hyperlink" Target="http://www.youtube.com/watch?v=cExJqjPBhjA" TargetMode="External"/><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17.png"/><Relationship Id="rId4" Type="http://schemas.openxmlformats.org/officeDocument/2006/relationships/image" Target="../media/image20.jp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hyperlink" Target="http://www.youtube.com/watch?v=1qIMcEFr8EI" TargetMode="External"/><Relationship Id="rId1" Type="http://schemas.openxmlformats.org/officeDocument/2006/relationships/slideMaster" Target="../slideMasters/slideMaster1.xml"/><Relationship Id="rId5" Type="http://schemas.openxmlformats.org/officeDocument/2006/relationships/image" Target="../media/image19.png"/><Relationship Id="rId4" Type="http://schemas.openxmlformats.org/officeDocument/2006/relationships/image" Target="../media/image4.png"/></Relationships>
</file>

<file path=ppt/slideLayouts/_rels/slideLayout73.xml.rels><?xml version="1.0" encoding="UTF-8" standalone="yes"?>
<Relationships xmlns="http://schemas.openxmlformats.org/package/2006/relationships"><Relationship Id="rId3" Type="http://schemas.openxmlformats.org/officeDocument/2006/relationships/hyperlink" Target="http://www.youtube.com/watch?v=XjyrTljaN3Q" TargetMode="External"/><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19.png"/><Relationship Id="rId4" Type="http://schemas.openxmlformats.org/officeDocument/2006/relationships/image" Target="../media/image22.jp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hyperlink" Target="http://www.youtube.com/watch?v=y9yDgarRoRM" TargetMode="External"/><Relationship Id="rId1" Type="http://schemas.openxmlformats.org/officeDocument/2006/relationships/slideMaster" Target="../slideMasters/slideMaster1.xml"/><Relationship Id="rId5" Type="http://schemas.openxmlformats.org/officeDocument/2006/relationships/image" Target="../media/image17.png"/><Relationship Id="rId4" Type="http://schemas.openxmlformats.org/officeDocument/2006/relationships/image" Target="../media/image3.pn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hyperlink" Target="http://www.youtube.com/watch?v=d2Q0mQc1yaA" TargetMode="External"/><Relationship Id="rId1" Type="http://schemas.openxmlformats.org/officeDocument/2006/relationships/slideMaster" Target="../slideMasters/slideMaster1.xml"/><Relationship Id="rId5" Type="http://schemas.openxmlformats.org/officeDocument/2006/relationships/image" Target="../media/image19.png"/><Relationship Id="rId4" Type="http://schemas.openxmlformats.org/officeDocument/2006/relationships/image" Target="../media/image4.pn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hyperlink" Target="http://www.youtube.com/watch?v=AHUQ_L1um-s" TargetMode="External"/><Relationship Id="rId1" Type="http://schemas.openxmlformats.org/officeDocument/2006/relationships/slideMaster" Target="../slideMasters/slideMaster1.xml"/><Relationship Id="rId5" Type="http://schemas.openxmlformats.org/officeDocument/2006/relationships/image" Target="../media/image19.png"/><Relationship Id="rId4" Type="http://schemas.openxmlformats.org/officeDocument/2006/relationships/image" Target="../media/image4.pn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hyperlink" Target="http://www.youtube.com/watch?v=M_sqNsV9pv8" TargetMode="External"/><Relationship Id="rId1" Type="http://schemas.openxmlformats.org/officeDocument/2006/relationships/slideMaster" Target="../slideMasters/slideMaster1.xml"/><Relationship Id="rId5" Type="http://schemas.openxmlformats.org/officeDocument/2006/relationships/image" Target="../media/image17.png"/><Relationship Id="rId4" Type="http://schemas.openxmlformats.org/officeDocument/2006/relationships/image" Target="../media/image3.pn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hyperlink" Target="http://www.youtube.com/watch?v=fUzn_Q24S2M" TargetMode="External"/><Relationship Id="rId1" Type="http://schemas.openxmlformats.org/officeDocument/2006/relationships/slideMaster" Target="../slideMasters/slideMaster1.xml"/><Relationship Id="rId5" Type="http://schemas.openxmlformats.org/officeDocument/2006/relationships/image" Target="../media/image19.png"/><Relationship Id="rId4" Type="http://schemas.openxmlformats.org/officeDocument/2006/relationships/image" Target="../media/image4.pn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hyperlink" Target="http://www.youtube.com/watch?v=OEWUl26AGMg" TargetMode="External"/><Relationship Id="rId1" Type="http://schemas.openxmlformats.org/officeDocument/2006/relationships/slideMaster" Target="../slideMasters/slideMaster1.xml"/><Relationship Id="rId5" Type="http://schemas.openxmlformats.org/officeDocument/2006/relationships/image" Target="../media/image17.png"/><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hyperlink" Target="http://www.youtube.com/watch?v=hibwajdCBKc" TargetMode="External"/><Relationship Id="rId1" Type="http://schemas.openxmlformats.org/officeDocument/2006/relationships/slideMaster" Target="../slideMasters/slideMaster1.xml"/><Relationship Id="rId5" Type="http://schemas.openxmlformats.org/officeDocument/2006/relationships/image" Target="../media/image19.png"/><Relationship Id="rId4" Type="http://schemas.openxmlformats.org/officeDocument/2006/relationships/image" Target="../media/image4.png"/></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hyperlink" Target="http://www.youtube.com/watch?v=od5IC5rw488" TargetMode="External"/><Relationship Id="rId1" Type="http://schemas.openxmlformats.org/officeDocument/2006/relationships/slideMaster" Target="../slideMasters/slideMaster1.xml"/><Relationship Id="rId5" Type="http://schemas.openxmlformats.org/officeDocument/2006/relationships/image" Target="../media/image17.png"/><Relationship Id="rId4" Type="http://schemas.openxmlformats.org/officeDocument/2006/relationships/image" Target="../media/image3.png"/></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hyperlink" Target="http://www.youtube.com/watch?v=o_cskfZO4bQ" TargetMode="External"/><Relationship Id="rId1" Type="http://schemas.openxmlformats.org/officeDocument/2006/relationships/slideMaster" Target="../slideMasters/slideMaster1.xml"/><Relationship Id="rId5" Type="http://schemas.openxmlformats.org/officeDocument/2006/relationships/image" Target="../media/image19.png"/><Relationship Id="rId4" Type="http://schemas.openxmlformats.org/officeDocument/2006/relationships/image" Target="../media/image4.pn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hyperlink" Target="http://www.youtube.com/watch?v=wSuEchMk_PI" TargetMode="External"/><Relationship Id="rId1" Type="http://schemas.openxmlformats.org/officeDocument/2006/relationships/slideMaster" Target="../slideMasters/slideMaster1.xml"/><Relationship Id="rId5" Type="http://schemas.openxmlformats.org/officeDocument/2006/relationships/image" Target="../media/image19.png"/><Relationship Id="rId4" Type="http://schemas.openxmlformats.org/officeDocument/2006/relationships/image" Target="../media/image4.png"/></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hyperlink" Target="http://www.youtube.com/watch?v=VXfuvQ2tjFw" TargetMode="External"/><Relationship Id="rId1" Type="http://schemas.openxmlformats.org/officeDocument/2006/relationships/slideMaster" Target="../slideMasters/slideMaster1.xml"/><Relationship Id="rId5" Type="http://schemas.openxmlformats.org/officeDocument/2006/relationships/image" Target="../media/image19.png"/><Relationship Id="rId4" Type="http://schemas.openxmlformats.org/officeDocument/2006/relationships/image" Target="../media/image4.png"/></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Master" Target="../slideMasters/slideMaster1.xml"/><Relationship Id="rId1" Type="http://schemas.openxmlformats.org/officeDocument/2006/relationships/video" Target="https://www.youtube.com/embed/7WhuDOxlZbg?feature=oembed" TargetMode="External"/><Relationship Id="rId5" Type="http://schemas.openxmlformats.org/officeDocument/2006/relationships/image" Target="../media/image17.png"/><Relationship Id="rId4" Type="http://schemas.openxmlformats.org/officeDocument/2006/relationships/image" Target="../media/image3.png"/></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video" Target="https://www.youtube.com/embed/sX5zit4VpCE?feature=oembed" TargetMode="External"/><Relationship Id="rId5" Type="http://schemas.openxmlformats.org/officeDocument/2006/relationships/image" Target="../media/image19.png"/><Relationship Id="rId4" Type="http://schemas.openxmlformats.org/officeDocument/2006/relationships/image" Target="../media/image35.jpeg"/></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slideMaster" Target="../slideMasters/slideMaster1.xml"/><Relationship Id="rId1" Type="http://schemas.openxmlformats.org/officeDocument/2006/relationships/video" Target="https://www.youtube.com/embed/oUHMVgW5ICo?feature=oembed" TargetMode="External"/><Relationship Id="rId5" Type="http://schemas.openxmlformats.org/officeDocument/2006/relationships/image" Target="../media/image17.png"/><Relationship Id="rId4" Type="http://schemas.openxmlformats.org/officeDocument/2006/relationships/image" Target="../media/image3.png"/></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video" Target="https://www.youtube.com/embed/BfNUCk40uWQ?feature=oembed" TargetMode="External"/><Relationship Id="rId5" Type="http://schemas.openxmlformats.org/officeDocument/2006/relationships/image" Target="../media/image19.png"/><Relationship Id="rId4" Type="http://schemas.openxmlformats.org/officeDocument/2006/relationships/image" Target="../media/image37.jpeg"/></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video" Target="https://www.youtube.com/embed/iskA2ZemWOA?feature=oembed" TargetMode="External"/><Relationship Id="rId5" Type="http://schemas.openxmlformats.org/officeDocument/2006/relationships/image" Target="../media/image19.png"/><Relationship Id="rId4" Type="http://schemas.openxmlformats.org/officeDocument/2006/relationships/image" Target="../media/image38.jpe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reserve="1">
  <p:cSld name="1_Title slide">
    <p:spTree>
      <p:nvGrpSpPr>
        <p:cNvPr id="1" name="Shape 10"/>
        <p:cNvGrpSpPr/>
        <p:nvPr/>
      </p:nvGrpSpPr>
      <p:grpSpPr>
        <a:xfrm>
          <a:off x="0" y="0"/>
          <a:ext cx="0" cy="0"/>
          <a:chOff x="0" y="0"/>
          <a:chExt cx="0" cy="0"/>
        </a:xfrm>
      </p:grpSpPr>
      <p:sp>
        <p:nvSpPr>
          <p:cNvPr id="11" name="Google Shape;11;p3"/>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dirty="0"/>
          </a:p>
        </p:txBody>
      </p:sp>
      <p:sp>
        <p:nvSpPr>
          <p:cNvPr id="12" name="Google Shape;12;p3"/>
          <p:cNvSpPr txBox="1"/>
          <p:nvPr/>
        </p:nvSpPr>
        <p:spPr>
          <a:xfrm>
            <a:off x="610825" y="1350675"/>
            <a:ext cx="7683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dirty="0">
              <a:solidFill>
                <a:srgbClr val="E88D24"/>
              </a:solidFill>
              <a:latin typeface="Calibri"/>
              <a:ea typeface="Calibri"/>
              <a:cs typeface="Calibri"/>
              <a:sym typeface="Calibri"/>
            </a:endParaRPr>
          </a:p>
        </p:txBody>
      </p:sp>
      <p:sp>
        <p:nvSpPr>
          <p:cNvPr id="13" name="Google Shape;13;p3"/>
          <p:cNvSpPr txBox="1">
            <a:spLocks noGrp="1"/>
          </p:cNvSpPr>
          <p:nvPr>
            <p:ph type="title"/>
          </p:nvPr>
        </p:nvSpPr>
        <p:spPr>
          <a:xfrm>
            <a:off x="311700" y="205825"/>
            <a:ext cx="77448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D03631"/>
              </a:buClr>
              <a:buSzPts val="2500"/>
              <a:buFont typeface="Calibri"/>
              <a:buNone/>
              <a:defRPr sz="2500" b="1" i="0" u="none" strike="noStrike" cap="none">
                <a:solidFill>
                  <a:srgbClr val="EA8C33"/>
                </a:solidFill>
                <a:latin typeface="Calibri"/>
                <a:ea typeface="Calibri"/>
                <a:cs typeface="Calibri"/>
                <a:sym typeface="Calibri"/>
              </a:defRPr>
            </a:lvl1pPr>
            <a:lvl2pPr marR="0" lvl="1"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9pPr>
          </a:lstStyle>
          <a:p>
            <a:endParaRPr dirty="0"/>
          </a:p>
        </p:txBody>
      </p:sp>
      <p:sp>
        <p:nvSpPr>
          <p:cNvPr id="14" name="Google Shape;14;p3"/>
          <p:cNvSpPr txBox="1">
            <a:spLocks noGrp="1"/>
          </p:cNvSpPr>
          <p:nvPr>
            <p:ph type="body" idx="1"/>
          </p:nvPr>
        </p:nvSpPr>
        <p:spPr>
          <a:xfrm>
            <a:off x="311700" y="979797"/>
            <a:ext cx="8520600" cy="34164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15000"/>
              </a:lnSpc>
              <a:spcBef>
                <a:spcPts val="0"/>
              </a:spcBef>
              <a:spcAft>
                <a:spcPts val="0"/>
              </a:spcAft>
              <a:buClr>
                <a:srgbClr val="E88D24"/>
              </a:buClr>
              <a:buSzPts val="1400"/>
              <a:buFont typeface="Calibri"/>
              <a:buChar char="●"/>
              <a:defRPr sz="1400" b="1" i="0" u="none" strike="noStrike" cap="none">
                <a:solidFill>
                  <a:srgbClr val="E88D24"/>
                </a:solidFill>
                <a:latin typeface="Calibri"/>
                <a:ea typeface="Calibri"/>
                <a:cs typeface="Calibri"/>
                <a:sym typeface="Calibri"/>
              </a:defRPr>
            </a:lvl1pPr>
            <a:lvl2pPr marL="914400" marR="0" lvl="1" indent="-317500" algn="l" rtl="0">
              <a:lnSpc>
                <a:spcPct val="115000"/>
              </a:lnSpc>
              <a:spcBef>
                <a:spcPts val="1600"/>
              </a:spcBef>
              <a:spcAft>
                <a:spcPts val="0"/>
              </a:spcAft>
              <a:buClr>
                <a:srgbClr val="000000"/>
              </a:buClr>
              <a:buSzPts val="1400"/>
              <a:buFont typeface="Calibri"/>
              <a:buChar char="○"/>
              <a:defRPr sz="1400" b="1" i="0" u="none" strike="noStrike" cap="none">
                <a:solidFill>
                  <a:srgbClr val="000000"/>
                </a:solidFill>
                <a:latin typeface="Calibri"/>
                <a:ea typeface="Calibri"/>
                <a:cs typeface="Calibri"/>
                <a:sym typeface="Calibri"/>
              </a:defRPr>
            </a:lvl2pPr>
            <a:lvl3pPr marL="1371600" marR="0" lvl="2"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3pPr>
            <a:lvl4pPr marL="1828800" marR="0" lvl="3"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4pPr>
            <a:lvl5pPr marL="2286000" marR="0" lvl="4"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5pPr>
            <a:lvl6pPr marL="2743200" marR="0" lvl="5"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6pPr>
            <a:lvl7pPr marL="3200400" marR="0" lvl="6"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7pPr>
            <a:lvl8pPr marL="3657600" marR="0" lvl="7"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8pPr>
            <a:lvl9pPr marL="4114800" marR="0" lvl="8" indent="-317500" algn="l" rtl="0">
              <a:lnSpc>
                <a:spcPct val="115000"/>
              </a:lnSpc>
              <a:spcBef>
                <a:spcPts val="1600"/>
              </a:spcBef>
              <a:spcAft>
                <a:spcPts val="160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9pPr>
          </a:lstStyle>
          <a:p>
            <a:endParaRPr dirty="0"/>
          </a:p>
        </p:txBody>
      </p:sp>
      <p:pic>
        <p:nvPicPr>
          <p:cNvPr id="2" name="Google Shape;20;g2c0bebbdf16_3_232">
            <a:extLst>
              <a:ext uri="{FF2B5EF4-FFF2-40B4-BE49-F238E27FC236}">
                <a16:creationId xmlns:a16="http://schemas.microsoft.com/office/drawing/2014/main" id="{617EABED-B738-B624-56B2-3D222D5A0794}"/>
              </a:ext>
            </a:extLst>
          </p:cNvPr>
          <p:cNvPicPr preferRelativeResize="0"/>
          <p:nvPr userDrawn="1"/>
        </p:nvPicPr>
        <p:blipFill rotWithShape="1">
          <a:blip r:embed="rId2">
            <a:alphaModFix/>
          </a:blip>
          <a:srcRect/>
          <a:stretch/>
        </p:blipFill>
        <p:spPr>
          <a:xfrm>
            <a:off x="8078869" y="-7435"/>
            <a:ext cx="1080000" cy="1080000"/>
          </a:xfrm>
          <a:prstGeom prst="rect">
            <a:avLst/>
          </a:prstGeom>
          <a:noFill/>
          <a:ln>
            <a:noFill/>
          </a:ln>
        </p:spPr>
      </p:pic>
    </p:spTree>
    <p:extLst>
      <p:ext uri="{BB962C8B-B14F-4D97-AF65-F5344CB8AC3E}">
        <p14:creationId xmlns:p14="http://schemas.microsoft.com/office/powerpoint/2010/main" val="22090384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Main point" preserve="1">
  <p:cSld name="1_Main point">
    <p:spTree>
      <p:nvGrpSpPr>
        <p:cNvPr id="1" name="Shape 63"/>
        <p:cNvGrpSpPr/>
        <p:nvPr/>
      </p:nvGrpSpPr>
      <p:grpSpPr>
        <a:xfrm>
          <a:off x="0" y="0"/>
          <a:ext cx="0" cy="0"/>
          <a:chOff x="0" y="0"/>
          <a:chExt cx="0" cy="0"/>
        </a:xfrm>
      </p:grpSpPr>
      <p:sp>
        <p:nvSpPr>
          <p:cNvPr id="64" name="Google Shape;64;p9"/>
          <p:cNvSpPr txBox="1">
            <a:spLocks noGrp="1"/>
          </p:cNvSpPr>
          <p:nvPr>
            <p:ph type="title"/>
          </p:nvPr>
        </p:nvSpPr>
        <p:spPr>
          <a:xfrm>
            <a:off x="490251" y="450150"/>
            <a:ext cx="6367800" cy="4090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sz="4800" b="1"/>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65" name="Google Shape;65;p9"/>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Tree>
    <p:extLst>
      <p:ext uri="{BB962C8B-B14F-4D97-AF65-F5344CB8AC3E}">
        <p14:creationId xmlns:p14="http://schemas.microsoft.com/office/powerpoint/2010/main" val="12681877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1_Aangepaste indeling" preserve="1">
  <p:cSld name="2_Aangepaste indeling">
    <p:spTree>
      <p:nvGrpSpPr>
        <p:cNvPr id="1" name="Shape 52"/>
        <p:cNvGrpSpPr/>
        <p:nvPr/>
      </p:nvGrpSpPr>
      <p:grpSpPr>
        <a:xfrm>
          <a:off x="0" y="0"/>
          <a:ext cx="0" cy="0"/>
          <a:chOff x="0" y="0"/>
          <a:chExt cx="0" cy="0"/>
        </a:xfrm>
      </p:grpSpPr>
      <p:sp>
        <p:nvSpPr>
          <p:cNvPr id="53" name="Google Shape;53;p4"/>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a:lvl1pPr>
            <a:lvl2pPr marL="0" marR="0" lvl="1" indent="0" algn="r">
              <a:lnSpc>
                <a:spcPct val="100000"/>
              </a:lnSpc>
              <a:spcBef>
                <a:spcPts val="0"/>
              </a:spcBef>
              <a:spcAft>
                <a:spcPts val="0"/>
              </a:spcAft>
              <a:buClr>
                <a:srgbClr val="000000"/>
              </a:buClr>
              <a:buSzPts val="1000"/>
              <a:buFont typeface="Arial"/>
              <a:buNone/>
              <a:defRPr/>
            </a:lvl2pPr>
            <a:lvl3pPr marL="0" marR="0" lvl="2" indent="0" algn="r">
              <a:lnSpc>
                <a:spcPct val="100000"/>
              </a:lnSpc>
              <a:spcBef>
                <a:spcPts val="0"/>
              </a:spcBef>
              <a:spcAft>
                <a:spcPts val="0"/>
              </a:spcAft>
              <a:buClr>
                <a:srgbClr val="000000"/>
              </a:buClr>
              <a:buSzPts val="1000"/>
              <a:buFont typeface="Arial"/>
              <a:buNone/>
              <a:defRPr/>
            </a:lvl3pPr>
            <a:lvl4pPr marL="0" marR="0" lvl="3" indent="0" algn="r">
              <a:lnSpc>
                <a:spcPct val="100000"/>
              </a:lnSpc>
              <a:spcBef>
                <a:spcPts val="0"/>
              </a:spcBef>
              <a:spcAft>
                <a:spcPts val="0"/>
              </a:spcAft>
              <a:buClr>
                <a:srgbClr val="000000"/>
              </a:buClr>
              <a:buSzPts val="1000"/>
              <a:buFont typeface="Arial"/>
              <a:buNone/>
              <a:defRPr/>
            </a:lvl4pPr>
            <a:lvl5pPr marL="0" marR="0" lvl="4" indent="0" algn="r">
              <a:lnSpc>
                <a:spcPct val="100000"/>
              </a:lnSpc>
              <a:spcBef>
                <a:spcPts val="0"/>
              </a:spcBef>
              <a:spcAft>
                <a:spcPts val="0"/>
              </a:spcAft>
              <a:buClr>
                <a:srgbClr val="000000"/>
              </a:buClr>
              <a:buSzPts val="1000"/>
              <a:buFont typeface="Arial"/>
              <a:buNone/>
              <a:defRPr/>
            </a:lvl5pPr>
            <a:lvl6pPr marL="0" marR="0" lvl="5" indent="0" algn="r">
              <a:lnSpc>
                <a:spcPct val="100000"/>
              </a:lnSpc>
              <a:spcBef>
                <a:spcPts val="0"/>
              </a:spcBef>
              <a:spcAft>
                <a:spcPts val="0"/>
              </a:spcAft>
              <a:buClr>
                <a:srgbClr val="000000"/>
              </a:buClr>
              <a:buSzPts val="1000"/>
              <a:buFont typeface="Arial"/>
              <a:buNone/>
              <a:defRPr/>
            </a:lvl6pPr>
            <a:lvl7pPr marL="0" marR="0" lvl="6" indent="0" algn="r">
              <a:lnSpc>
                <a:spcPct val="100000"/>
              </a:lnSpc>
              <a:spcBef>
                <a:spcPts val="0"/>
              </a:spcBef>
              <a:spcAft>
                <a:spcPts val="0"/>
              </a:spcAft>
              <a:buClr>
                <a:srgbClr val="000000"/>
              </a:buClr>
              <a:buSzPts val="1000"/>
              <a:buFont typeface="Arial"/>
              <a:buNone/>
              <a:defRPr/>
            </a:lvl7pPr>
            <a:lvl8pPr marL="0" marR="0" lvl="7" indent="0" algn="r">
              <a:lnSpc>
                <a:spcPct val="100000"/>
              </a:lnSpc>
              <a:spcBef>
                <a:spcPts val="0"/>
              </a:spcBef>
              <a:spcAft>
                <a:spcPts val="0"/>
              </a:spcAft>
              <a:buClr>
                <a:srgbClr val="000000"/>
              </a:buClr>
              <a:buSzPts val="1000"/>
              <a:buFont typeface="Arial"/>
              <a:buNone/>
              <a:defRPr/>
            </a:lvl8pPr>
            <a:lvl9pPr marL="0" marR="0" lvl="8" indent="0" algn="r">
              <a:lnSpc>
                <a:spcPct val="100000"/>
              </a:lnSpc>
              <a:spcBef>
                <a:spcPts val="0"/>
              </a:spcBef>
              <a:spcAft>
                <a:spcPts val="0"/>
              </a:spcAft>
              <a:buClr>
                <a:srgbClr val="000000"/>
              </a:buClr>
              <a:buSzPts val="1000"/>
              <a:buFont typeface="Arial"/>
              <a:buNone/>
              <a:defRPr/>
            </a:lvl9pPr>
          </a:lstStyle>
          <a:p>
            <a:pPr marL="0" lvl="0" indent="0" algn="r" rtl="0">
              <a:spcBef>
                <a:spcPts val="0"/>
              </a:spcBef>
              <a:spcAft>
                <a:spcPts val="0"/>
              </a:spcAft>
              <a:buNone/>
            </a:pPr>
            <a:fld id="{00000000-1234-1234-1234-123412341234}" type="slidenum">
              <a:rPr lang="nl"/>
              <a:t>‹nr.›</a:t>
            </a:fld>
            <a:endParaRPr/>
          </a:p>
        </p:txBody>
      </p:sp>
      <p:pic>
        <p:nvPicPr>
          <p:cNvPr id="2" name="Afbeelding 1" descr="Afbeelding met tekst, schermopname, lijn, Perceel&#10;&#10;Automatisch gegenereerde beschrijving">
            <a:extLst>
              <a:ext uri="{FF2B5EF4-FFF2-40B4-BE49-F238E27FC236}">
                <a16:creationId xmlns:a16="http://schemas.microsoft.com/office/drawing/2014/main" id="{FF25EE97-D3BE-91D6-E3E5-CE997A42AB05}"/>
              </a:ext>
            </a:extLst>
          </p:cNvPr>
          <p:cNvPicPr>
            <a:picLocks noChangeAspect="1"/>
          </p:cNvPicPr>
          <p:nvPr userDrawn="1"/>
        </p:nvPicPr>
        <p:blipFill>
          <a:blip r:embed="rId2"/>
          <a:stretch>
            <a:fillRect/>
          </a:stretch>
        </p:blipFill>
        <p:spPr>
          <a:xfrm>
            <a:off x="1761231" y="778525"/>
            <a:ext cx="5621538" cy="4073419"/>
          </a:xfrm>
          <a:prstGeom prst="rect">
            <a:avLst/>
          </a:prstGeom>
        </p:spPr>
      </p:pic>
    </p:spTree>
    <p:extLst>
      <p:ext uri="{BB962C8B-B14F-4D97-AF65-F5344CB8AC3E}">
        <p14:creationId xmlns:p14="http://schemas.microsoft.com/office/powerpoint/2010/main" val="16284362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preserve="1" userDrawn="1">
  <p:cSld name="1_Title only">
    <p:spTree>
      <p:nvGrpSpPr>
        <p:cNvPr id="1" name="Shape 60"/>
        <p:cNvGrpSpPr/>
        <p:nvPr/>
      </p:nvGrpSpPr>
      <p:grpSpPr>
        <a:xfrm>
          <a:off x="0" y="0"/>
          <a:ext cx="0" cy="0"/>
          <a:chOff x="0" y="0"/>
          <a:chExt cx="0" cy="0"/>
        </a:xfrm>
      </p:grpSpPr>
      <p:sp>
        <p:nvSpPr>
          <p:cNvPr id="61" name="Google Shape;61;p7"/>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Bedankt voor uw deelname aan deze leermodule</a:t>
            </a:r>
            <a:endParaRPr dirty="0"/>
          </a:p>
        </p:txBody>
      </p:sp>
      <p:sp>
        <p:nvSpPr>
          <p:cNvPr id="62" name="Google Shape;62;p7"/>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3" name="Afbeelding 2" descr="Afbeelding met tekst, schermopname, Lettertype, logo&#10;&#10;Automatisch gegenereerde beschrijving">
            <a:extLst>
              <a:ext uri="{FF2B5EF4-FFF2-40B4-BE49-F238E27FC236}">
                <a16:creationId xmlns:a16="http://schemas.microsoft.com/office/drawing/2014/main" id="{BABE341D-7F78-FD76-962E-07CEA9993B1F}"/>
              </a:ext>
            </a:extLst>
          </p:cNvPr>
          <p:cNvPicPr>
            <a:picLocks noChangeAspect="1"/>
          </p:cNvPicPr>
          <p:nvPr userDrawn="1"/>
        </p:nvPicPr>
        <p:blipFill>
          <a:blip r:embed="rId2"/>
          <a:stretch>
            <a:fillRect/>
          </a:stretch>
        </p:blipFill>
        <p:spPr>
          <a:xfrm>
            <a:off x="685800" y="1082269"/>
            <a:ext cx="7772400" cy="3214572"/>
          </a:xfrm>
          <a:prstGeom prst="rect">
            <a:avLst/>
          </a:prstGeom>
        </p:spPr>
      </p:pic>
      <p:sp>
        <p:nvSpPr>
          <p:cNvPr id="4" name="Google Shape;73;p11">
            <a:extLst>
              <a:ext uri="{FF2B5EF4-FFF2-40B4-BE49-F238E27FC236}">
                <a16:creationId xmlns:a16="http://schemas.microsoft.com/office/drawing/2014/main" id="{1B8FA604-6294-5119-622B-1E911A0490E0}"/>
              </a:ext>
            </a:extLst>
          </p:cNvPr>
          <p:cNvSpPr txBox="1">
            <a:spLocks noGrp="1"/>
          </p:cNvSpPr>
          <p:nvPr>
            <p:ph type="body" idx="1" hasCustomPrompt="1"/>
          </p:nvPr>
        </p:nvSpPr>
        <p:spPr>
          <a:xfrm>
            <a:off x="311700" y="4230575"/>
            <a:ext cx="5998800" cy="605100"/>
          </a:xfrm>
          <a:prstGeom prst="rect">
            <a:avLst/>
          </a:prstGeom>
          <a:noFill/>
          <a:ln>
            <a:noFill/>
          </a:ln>
        </p:spPr>
        <p:txBody>
          <a:bodyPr spcFirstLastPara="1" wrap="square" lIns="91425" tIns="91425" rIns="91425" bIns="91425" anchor="ctr" anchorCtr="0">
            <a:noAutofit/>
          </a:bodyPr>
          <a:lstStyle>
            <a:lvl1pPr marL="457200" lvl="0" indent="-228600" algn="l">
              <a:lnSpc>
                <a:spcPct val="100000"/>
              </a:lnSpc>
              <a:spcBef>
                <a:spcPts val="0"/>
              </a:spcBef>
              <a:spcAft>
                <a:spcPts val="0"/>
              </a:spcAft>
              <a:buSzPts val="1800"/>
              <a:buNone/>
              <a:defRPr/>
            </a:lvl1pPr>
          </a:lstStyle>
          <a:p>
            <a:r>
              <a:rPr lang="nl-NL" dirty="0"/>
              <a:t>Namens al onze partners!</a:t>
            </a:r>
            <a:endParaRPr dirty="0"/>
          </a:p>
        </p:txBody>
      </p:sp>
    </p:spTree>
    <p:extLst>
      <p:ext uri="{BB962C8B-B14F-4D97-AF65-F5344CB8AC3E}">
        <p14:creationId xmlns:p14="http://schemas.microsoft.com/office/powerpoint/2010/main" val="20082961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Reis 3" preserve="1">
  <p:cSld name="1_Reis 3">
    <p:bg>
      <p:bgPr>
        <a:blipFill>
          <a:blip r:embed="rId2">
            <a:alphaModFix/>
          </a:blip>
          <a:stretch>
            <a:fillRect/>
          </a:stretch>
        </a:blipFill>
        <a:effectLst/>
      </p:bgPr>
    </p:bg>
    <p:spTree>
      <p:nvGrpSpPr>
        <p:cNvPr id="1" name="Shape 45"/>
        <p:cNvGrpSpPr/>
        <p:nvPr/>
      </p:nvGrpSpPr>
      <p:grpSpPr>
        <a:xfrm>
          <a:off x="0" y="0"/>
          <a:ext cx="0" cy="0"/>
          <a:chOff x="0" y="0"/>
          <a:chExt cx="0" cy="0"/>
        </a:xfrm>
      </p:grpSpPr>
      <p:sp>
        <p:nvSpPr>
          <p:cNvPr id="46" name="Google Shape;46;g2bd96343ee2_0_20"/>
          <p:cNvSpPr txBox="1">
            <a:spLocks noGrp="1"/>
          </p:cNvSpPr>
          <p:nvPr>
            <p:ph type="ctrTitle"/>
          </p:nvPr>
        </p:nvSpPr>
        <p:spPr>
          <a:xfrm>
            <a:off x="151275" y="439025"/>
            <a:ext cx="3744600" cy="32874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5400"/>
              <a:buNone/>
              <a:defRPr sz="5400" b="1"/>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dirty="0"/>
          </a:p>
        </p:txBody>
      </p:sp>
      <p:sp>
        <p:nvSpPr>
          <p:cNvPr id="47" name="Google Shape;47;g2bd96343ee2_0_20"/>
          <p:cNvSpPr txBox="1">
            <a:spLocks noGrp="1"/>
          </p:cNvSpPr>
          <p:nvPr>
            <p:ph type="subTitle" idx="1"/>
          </p:nvPr>
        </p:nvSpPr>
        <p:spPr>
          <a:xfrm>
            <a:off x="426300" y="4350900"/>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2200"/>
              <a:buNone/>
              <a:defRPr sz="2200">
                <a:solidFill>
                  <a:schemeClr val="dk1"/>
                </a:solidFill>
              </a:defRPr>
            </a:lvl1pPr>
            <a:lvl2pPr lvl="1" algn="ctr">
              <a:lnSpc>
                <a:spcPct val="100000"/>
              </a:lnSpc>
              <a:spcBef>
                <a:spcPts val="0"/>
              </a:spcBef>
              <a:spcAft>
                <a:spcPts val="0"/>
              </a:spcAft>
              <a:buClr>
                <a:schemeClr val="dk1"/>
              </a:buClr>
              <a:buSzPts val="2200"/>
              <a:buNone/>
              <a:defRPr sz="2200">
                <a:solidFill>
                  <a:schemeClr val="dk1"/>
                </a:solidFill>
              </a:defRPr>
            </a:lvl2pPr>
            <a:lvl3pPr lvl="2" algn="ctr">
              <a:lnSpc>
                <a:spcPct val="100000"/>
              </a:lnSpc>
              <a:spcBef>
                <a:spcPts val="0"/>
              </a:spcBef>
              <a:spcAft>
                <a:spcPts val="0"/>
              </a:spcAft>
              <a:buClr>
                <a:schemeClr val="dk1"/>
              </a:buClr>
              <a:buSzPts val="2200"/>
              <a:buNone/>
              <a:defRPr sz="2200">
                <a:solidFill>
                  <a:schemeClr val="dk1"/>
                </a:solidFill>
              </a:defRPr>
            </a:lvl3pPr>
            <a:lvl4pPr lvl="3" algn="ctr">
              <a:lnSpc>
                <a:spcPct val="100000"/>
              </a:lnSpc>
              <a:spcBef>
                <a:spcPts val="0"/>
              </a:spcBef>
              <a:spcAft>
                <a:spcPts val="0"/>
              </a:spcAft>
              <a:buClr>
                <a:schemeClr val="dk1"/>
              </a:buClr>
              <a:buSzPts val="2200"/>
              <a:buNone/>
              <a:defRPr sz="2200">
                <a:solidFill>
                  <a:schemeClr val="dk1"/>
                </a:solidFill>
              </a:defRPr>
            </a:lvl4pPr>
            <a:lvl5pPr lvl="4" algn="ctr">
              <a:lnSpc>
                <a:spcPct val="100000"/>
              </a:lnSpc>
              <a:spcBef>
                <a:spcPts val="0"/>
              </a:spcBef>
              <a:spcAft>
                <a:spcPts val="0"/>
              </a:spcAft>
              <a:buClr>
                <a:schemeClr val="dk1"/>
              </a:buClr>
              <a:buSzPts val="2200"/>
              <a:buNone/>
              <a:defRPr sz="2200">
                <a:solidFill>
                  <a:schemeClr val="dk1"/>
                </a:solidFill>
              </a:defRPr>
            </a:lvl5pPr>
            <a:lvl6pPr lvl="5" algn="ctr">
              <a:lnSpc>
                <a:spcPct val="100000"/>
              </a:lnSpc>
              <a:spcBef>
                <a:spcPts val="0"/>
              </a:spcBef>
              <a:spcAft>
                <a:spcPts val="0"/>
              </a:spcAft>
              <a:buClr>
                <a:schemeClr val="dk1"/>
              </a:buClr>
              <a:buSzPts val="2200"/>
              <a:buNone/>
              <a:defRPr sz="2200">
                <a:solidFill>
                  <a:schemeClr val="dk1"/>
                </a:solidFill>
              </a:defRPr>
            </a:lvl6pPr>
            <a:lvl7pPr lvl="6" algn="ctr">
              <a:lnSpc>
                <a:spcPct val="100000"/>
              </a:lnSpc>
              <a:spcBef>
                <a:spcPts val="0"/>
              </a:spcBef>
              <a:spcAft>
                <a:spcPts val="0"/>
              </a:spcAft>
              <a:buClr>
                <a:schemeClr val="dk1"/>
              </a:buClr>
              <a:buSzPts val="2200"/>
              <a:buNone/>
              <a:defRPr sz="2200">
                <a:solidFill>
                  <a:schemeClr val="dk1"/>
                </a:solidFill>
              </a:defRPr>
            </a:lvl7pPr>
            <a:lvl8pPr lvl="7" algn="ctr">
              <a:lnSpc>
                <a:spcPct val="100000"/>
              </a:lnSpc>
              <a:spcBef>
                <a:spcPts val="0"/>
              </a:spcBef>
              <a:spcAft>
                <a:spcPts val="0"/>
              </a:spcAft>
              <a:buClr>
                <a:schemeClr val="dk1"/>
              </a:buClr>
              <a:buSzPts val="2200"/>
              <a:buNone/>
              <a:defRPr sz="2200">
                <a:solidFill>
                  <a:schemeClr val="dk1"/>
                </a:solidFill>
              </a:defRPr>
            </a:lvl8pPr>
            <a:lvl9pPr lvl="8" algn="ctr">
              <a:lnSpc>
                <a:spcPct val="100000"/>
              </a:lnSpc>
              <a:spcBef>
                <a:spcPts val="0"/>
              </a:spcBef>
              <a:spcAft>
                <a:spcPts val="0"/>
              </a:spcAft>
              <a:buClr>
                <a:schemeClr val="dk1"/>
              </a:buClr>
              <a:buSzPts val="2200"/>
              <a:buNone/>
              <a:defRPr sz="2200">
                <a:solidFill>
                  <a:schemeClr val="dk1"/>
                </a:solidFill>
              </a:defRPr>
            </a:lvl9pPr>
          </a:lstStyle>
          <a:p>
            <a:endParaRPr dirty="0"/>
          </a:p>
        </p:txBody>
      </p:sp>
      <p:sp>
        <p:nvSpPr>
          <p:cNvPr id="48" name="Google Shape;48;g2bd96343ee2_0_20"/>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Tree>
    <p:extLst>
      <p:ext uri="{BB962C8B-B14F-4D97-AF65-F5344CB8AC3E}">
        <p14:creationId xmlns:p14="http://schemas.microsoft.com/office/powerpoint/2010/main" val="41378978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Zeil" preserve="1">
  <p:cSld name="1_Zeil">
    <p:bg>
      <p:bgPr>
        <a:blipFill>
          <a:blip r:embed="rId2">
            <a:alphaModFix/>
          </a:blip>
          <a:stretch>
            <a:fillRect/>
          </a:stretch>
        </a:blipFill>
        <a:effectLst/>
      </p:bgPr>
    </p:bg>
    <p:spTree>
      <p:nvGrpSpPr>
        <p:cNvPr id="1" name="Shape 83"/>
        <p:cNvGrpSpPr/>
        <p:nvPr/>
      </p:nvGrpSpPr>
      <p:grpSpPr>
        <a:xfrm>
          <a:off x="0" y="0"/>
          <a:ext cx="0" cy="0"/>
          <a:chOff x="0" y="0"/>
          <a:chExt cx="0" cy="0"/>
        </a:xfrm>
      </p:grpSpPr>
      <p:sp>
        <p:nvSpPr>
          <p:cNvPr id="84" name="Google Shape;84;g2bd96343ee2_0_4"/>
          <p:cNvSpPr txBox="1">
            <a:spLocks noGrp="1"/>
          </p:cNvSpPr>
          <p:nvPr>
            <p:ph type="ctrTitle"/>
          </p:nvPr>
        </p:nvSpPr>
        <p:spPr>
          <a:xfrm>
            <a:off x="151275" y="439025"/>
            <a:ext cx="3744600" cy="3287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400"/>
              <a:buNone/>
              <a:defRPr sz="5400" b="1"/>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85" name="Google Shape;85;g2bd96343ee2_0_4"/>
          <p:cNvSpPr txBox="1">
            <a:spLocks noGrp="1"/>
          </p:cNvSpPr>
          <p:nvPr>
            <p:ph type="subTitle" idx="1"/>
          </p:nvPr>
        </p:nvSpPr>
        <p:spPr>
          <a:xfrm>
            <a:off x="426300" y="4350900"/>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2200"/>
              <a:buNone/>
              <a:defRPr sz="2200">
                <a:solidFill>
                  <a:schemeClr val="dk1"/>
                </a:solidFill>
              </a:defRPr>
            </a:lvl1pPr>
            <a:lvl2pPr lvl="1" algn="ctr">
              <a:lnSpc>
                <a:spcPct val="100000"/>
              </a:lnSpc>
              <a:spcBef>
                <a:spcPts val="0"/>
              </a:spcBef>
              <a:spcAft>
                <a:spcPts val="0"/>
              </a:spcAft>
              <a:buClr>
                <a:schemeClr val="dk1"/>
              </a:buClr>
              <a:buSzPts val="2200"/>
              <a:buNone/>
              <a:defRPr sz="2200">
                <a:solidFill>
                  <a:schemeClr val="dk1"/>
                </a:solidFill>
              </a:defRPr>
            </a:lvl2pPr>
            <a:lvl3pPr lvl="2" algn="ctr">
              <a:lnSpc>
                <a:spcPct val="100000"/>
              </a:lnSpc>
              <a:spcBef>
                <a:spcPts val="0"/>
              </a:spcBef>
              <a:spcAft>
                <a:spcPts val="0"/>
              </a:spcAft>
              <a:buClr>
                <a:schemeClr val="dk1"/>
              </a:buClr>
              <a:buSzPts val="2200"/>
              <a:buNone/>
              <a:defRPr sz="2200">
                <a:solidFill>
                  <a:schemeClr val="dk1"/>
                </a:solidFill>
              </a:defRPr>
            </a:lvl3pPr>
            <a:lvl4pPr lvl="3" algn="ctr">
              <a:lnSpc>
                <a:spcPct val="100000"/>
              </a:lnSpc>
              <a:spcBef>
                <a:spcPts val="0"/>
              </a:spcBef>
              <a:spcAft>
                <a:spcPts val="0"/>
              </a:spcAft>
              <a:buClr>
                <a:schemeClr val="dk1"/>
              </a:buClr>
              <a:buSzPts val="2200"/>
              <a:buNone/>
              <a:defRPr sz="2200">
                <a:solidFill>
                  <a:schemeClr val="dk1"/>
                </a:solidFill>
              </a:defRPr>
            </a:lvl4pPr>
            <a:lvl5pPr lvl="4" algn="ctr">
              <a:lnSpc>
                <a:spcPct val="100000"/>
              </a:lnSpc>
              <a:spcBef>
                <a:spcPts val="0"/>
              </a:spcBef>
              <a:spcAft>
                <a:spcPts val="0"/>
              </a:spcAft>
              <a:buClr>
                <a:schemeClr val="dk1"/>
              </a:buClr>
              <a:buSzPts val="2200"/>
              <a:buNone/>
              <a:defRPr sz="2200">
                <a:solidFill>
                  <a:schemeClr val="dk1"/>
                </a:solidFill>
              </a:defRPr>
            </a:lvl5pPr>
            <a:lvl6pPr lvl="5" algn="ctr">
              <a:lnSpc>
                <a:spcPct val="100000"/>
              </a:lnSpc>
              <a:spcBef>
                <a:spcPts val="0"/>
              </a:spcBef>
              <a:spcAft>
                <a:spcPts val="0"/>
              </a:spcAft>
              <a:buClr>
                <a:schemeClr val="dk1"/>
              </a:buClr>
              <a:buSzPts val="2200"/>
              <a:buNone/>
              <a:defRPr sz="2200">
                <a:solidFill>
                  <a:schemeClr val="dk1"/>
                </a:solidFill>
              </a:defRPr>
            </a:lvl6pPr>
            <a:lvl7pPr lvl="6" algn="ctr">
              <a:lnSpc>
                <a:spcPct val="100000"/>
              </a:lnSpc>
              <a:spcBef>
                <a:spcPts val="0"/>
              </a:spcBef>
              <a:spcAft>
                <a:spcPts val="0"/>
              </a:spcAft>
              <a:buClr>
                <a:schemeClr val="dk1"/>
              </a:buClr>
              <a:buSzPts val="2200"/>
              <a:buNone/>
              <a:defRPr sz="2200">
                <a:solidFill>
                  <a:schemeClr val="dk1"/>
                </a:solidFill>
              </a:defRPr>
            </a:lvl7pPr>
            <a:lvl8pPr lvl="7" algn="ctr">
              <a:lnSpc>
                <a:spcPct val="100000"/>
              </a:lnSpc>
              <a:spcBef>
                <a:spcPts val="0"/>
              </a:spcBef>
              <a:spcAft>
                <a:spcPts val="0"/>
              </a:spcAft>
              <a:buClr>
                <a:schemeClr val="dk1"/>
              </a:buClr>
              <a:buSzPts val="2200"/>
              <a:buNone/>
              <a:defRPr sz="2200">
                <a:solidFill>
                  <a:schemeClr val="dk1"/>
                </a:solidFill>
              </a:defRPr>
            </a:lvl8pPr>
            <a:lvl9pPr lvl="8" algn="ctr">
              <a:lnSpc>
                <a:spcPct val="100000"/>
              </a:lnSpc>
              <a:spcBef>
                <a:spcPts val="0"/>
              </a:spcBef>
              <a:spcAft>
                <a:spcPts val="0"/>
              </a:spcAft>
              <a:buClr>
                <a:schemeClr val="dk1"/>
              </a:buClr>
              <a:buSzPts val="2200"/>
              <a:buNone/>
              <a:defRPr sz="2200">
                <a:solidFill>
                  <a:schemeClr val="dk1"/>
                </a:solidFill>
              </a:defRPr>
            </a:lvl9pPr>
          </a:lstStyle>
          <a:p>
            <a:endParaRPr/>
          </a:p>
        </p:txBody>
      </p:sp>
      <p:sp>
        <p:nvSpPr>
          <p:cNvPr id="86" name="Google Shape;86;g2bd96343ee2_0_4"/>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Tree>
    <p:extLst>
      <p:ext uri="{BB962C8B-B14F-4D97-AF65-F5344CB8AC3E}">
        <p14:creationId xmlns:p14="http://schemas.microsoft.com/office/powerpoint/2010/main" val="36733931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Reis 2" preserve="1">
  <p:cSld name="1_Reis 2">
    <p:bg>
      <p:bgPr>
        <a:blipFill>
          <a:blip r:embed="rId2">
            <a:alphaModFix/>
          </a:blip>
          <a:stretch>
            <a:fillRect/>
          </a:stretch>
        </a:blipFill>
        <a:effectLst/>
      </p:bgPr>
    </p:bg>
    <p:spTree>
      <p:nvGrpSpPr>
        <p:cNvPr id="1" name="Shape 87"/>
        <p:cNvGrpSpPr/>
        <p:nvPr/>
      </p:nvGrpSpPr>
      <p:grpSpPr>
        <a:xfrm>
          <a:off x="0" y="0"/>
          <a:ext cx="0" cy="0"/>
          <a:chOff x="0" y="0"/>
          <a:chExt cx="0" cy="0"/>
        </a:xfrm>
      </p:grpSpPr>
      <p:sp>
        <p:nvSpPr>
          <p:cNvPr id="88" name="Google Shape;88;g2bd96343ee2_0_12"/>
          <p:cNvSpPr txBox="1">
            <a:spLocks noGrp="1"/>
          </p:cNvSpPr>
          <p:nvPr>
            <p:ph type="ctrTitle"/>
          </p:nvPr>
        </p:nvSpPr>
        <p:spPr>
          <a:xfrm>
            <a:off x="151275" y="439025"/>
            <a:ext cx="3744600" cy="3287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400"/>
              <a:buNone/>
              <a:defRPr sz="5400" b="1"/>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89" name="Google Shape;89;g2bd96343ee2_0_12"/>
          <p:cNvSpPr txBox="1">
            <a:spLocks noGrp="1"/>
          </p:cNvSpPr>
          <p:nvPr>
            <p:ph type="subTitle" idx="1"/>
          </p:nvPr>
        </p:nvSpPr>
        <p:spPr>
          <a:xfrm>
            <a:off x="426300" y="4350900"/>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2200"/>
              <a:buNone/>
              <a:defRPr sz="2200">
                <a:solidFill>
                  <a:schemeClr val="dk1"/>
                </a:solidFill>
              </a:defRPr>
            </a:lvl1pPr>
            <a:lvl2pPr lvl="1" algn="ctr">
              <a:lnSpc>
                <a:spcPct val="100000"/>
              </a:lnSpc>
              <a:spcBef>
                <a:spcPts val="0"/>
              </a:spcBef>
              <a:spcAft>
                <a:spcPts val="0"/>
              </a:spcAft>
              <a:buClr>
                <a:schemeClr val="dk1"/>
              </a:buClr>
              <a:buSzPts val="2200"/>
              <a:buNone/>
              <a:defRPr sz="2200">
                <a:solidFill>
                  <a:schemeClr val="dk1"/>
                </a:solidFill>
              </a:defRPr>
            </a:lvl2pPr>
            <a:lvl3pPr lvl="2" algn="ctr">
              <a:lnSpc>
                <a:spcPct val="100000"/>
              </a:lnSpc>
              <a:spcBef>
                <a:spcPts val="0"/>
              </a:spcBef>
              <a:spcAft>
                <a:spcPts val="0"/>
              </a:spcAft>
              <a:buClr>
                <a:schemeClr val="dk1"/>
              </a:buClr>
              <a:buSzPts val="2200"/>
              <a:buNone/>
              <a:defRPr sz="2200">
                <a:solidFill>
                  <a:schemeClr val="dk1"/>
                </a:solidFill>
              </a:defRPr>
            </a:lvl3pPr>
            <a:lvl4pPr lvl="3" algn="ctr">
              <a:lnSpc>
                <a:spcPct val="100000"/>
              </a:lnSpc>
              <a:spcBef>
                <a:spcPts val="0"/>
              </a:spcBef>
              <a:spcAft>
                <a:spcPts val="0"/>
              </a:spcAft>
              <a:buClr>
                <a:schemeClr val="dk1"/>
              </a:buClr>
              <a:buSzPts val="2200"/>
              <a:buNone/>
              <a:defRPr sz="2200">
                <a:solidFill>
                  <a:schemeClr val="dk1"/>
                </a:solidFill>
              </a:defRPr>
            </a:lvl4pPr>
            <a:lvl5pPr lvl="4" algn="ctr">
              <a:lnSpc>
                <a:spcPct val="100000"/>
              </a:lnSpc>
              <a:spcBef>
                <a:spcPts val="0"/>
              </a:spcBef>
              <a:spcAft>
                <a:spcPts val="0"/>
              </a:spcAft>
              <a:buClr>
                <a:schemeClr val="dk1"/>
              </a:buClr>
              <a:buSzPts val="2200"/>
              <a:buNone/>
              <a:defRPr sz="2200">
                <a:solidFill>
                  <a:schemeClr val="dk1"/>
                </a:solidFill>
              </a:defRPr>
            </a:lvl5pPr>
            <a:lvl6pPr lvl="5" algn="ctr">
              <a:lnSpc>
                <a:spcPct val="100000"/>
              </a:lnSpc>
              <a:spcBef>
                <a:spcPts val="0"/>
              </a:spcBef>
              <a:spcAft>
                <a:spcPts val="0"/>
              </a:spcAft>
              <a:buClr>
                <a:schemeClr val="dk1"/>
              </a:buClr>
              <a:buSzPts val="2200"/>
              <a:buNone/>
              <a:defRPr sz="2200">
                <a:solidFill>
                  <a:schemeClr val="dk1"/>
                </a:solidFill>
              </a:defRPr>
            </a:lvl6pPr>
            <a:lvl7pPr lvl="6" algn="ctr">
              <a:lnSpc>
                <a:spcPct val="100000"/>
              </a:lnSpc>
              <a:spcBef>
                <a:spcPts val="0"/>
              </a:spcBef>
              <a:spcAft>
                <a:spcPts val="0"/>
              </a:spcAft>
              <a:buClr>
                <a:schemeClr val="dk1"/>
              </a:buClr>
              <a:buSzPts val="2200"/>
              <a:buNone/>
              <a:defRPr sz="2200">
                <a:solidFill>
                  <a:schemeClr val="dk1"/>
                </a:solidFill>
              </a:defRPr>
            </a:lvl7pPr>
            <a:lvl8pPr lvl="7" algn="ctr">
              <a:lnSpc>
                <a:spcPct val="100000"/>
              </a:lnSpc>
              <a:spcBef>
                <a:spcPts val="0"/>
              </a:spcBef>
              <a:spcAft>
                <a:spcPts val="0"/>
              </a:spcAft>
              <a:buClr>
                <a:schemeClr val="dk1"/>
              </a:buClr>
              <a:buSzPts val="2200"/>
              <a:buNone/>
              <a:defRPr sz="2200">
                <a:solidFill>
                  <a:schemeClr val="dk1"/>
                </a:solidFill>
              </a:defRPr>
            </a:lvl8pPr>
            <a:lvl9pPr lvl="8" algn="ctr">
              <a:lnSpc>
                <a:spcPct val="100000"/>
              </a:lnSpc>
              <a:spcBef>
                <a:spcPts val="0"/>
              </a:spcBef>
              <a:spcAft>
                <a:spcPts val="0"/>
              </a:spcAft>
              <a:buClr>
                <a:schemeClr val="dk1"/>
              </a:buClr>
              <a:buSzPts val="2200"/>
              <a:buNone/>
              <a:defRPr sz="2200">
                <a:solidFill>
                  <a:schemeClr val="dk1"/>
                </a:solidFill>
              </a:defRPr>
            </a:lvl9pPr>
          </a:lstStyle>
          <a:p>
            <a:endParaRPr/>
          </a:p>
        </p:txBody>
      </p:sp>
      <p:sp>
        <p:nvSpPr>
          <p:cNvPr id="90" name="Google Shape;90;g2bd96343ee2_0_12"/>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Tree>
    <p:extLst>
      <p:ext uri="{BB962C8B-B14F-4D97-AF65-F5344CB8AC3E}">
        <p14:creationId xmlns:p14="http://schemas.microsoft.com/office/powerpoint/2010/main" val="13513926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Reis 2 1" preserve="1">
  <p:cSld name="1_Reis 2 1">
    <p:bg>
      <p:bgPr>
        <a:blipFill>
          <a:blip r:embed="rId2">
            <a:alphaModFix/>
          </a:blip>
          <a:stretch>
            <a:fillRect/>
          </a:stretch>
        </a:blipFill>
        <a:effectLst/>
      </p:bgPr>
    </p:bg>
    <p:spTree>
      <p:nvGrpSpPr>
        <p:cNvPr id="1" name="Shape 91"/>
        <p:cNvGrpSpPr/>
        <p:nvPr/>
      </p:nvGrpSpPr>
      <p:grpSpPr>
        <a:xfrm>
          <a:off x="0" y="0"/>
          <a:ext cx="0" cy="0"/>
          <a:chOff x="0" y="0"/>
          <a:chExt cx="0" cy="0"/>
        </a:xfrm>
      </p:grpSpPr>
      <p:sp>
        <p:nvSpPr>
          <p:cNvPr id="92" name="Google Shape;92;g2bdfab74ecd_0_41"/>
          <p:cNvSpPr txBox="1">
            <a:spLocks noGrp="1"/>
          </p:cNvSpPr>
          <p:nvPr>
            <p:ph type="subTitle" idx="1"/>
          </p:nvPr>
        </p:nvSpPr>
        <p:spPr>
          <a:xfrm>
            <a:off x="426300" y="4350900"/>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2200"/>
              <a:buNone/>
              <a:defRPr sz="2200">
                <a:solidFill>
                  <a:schemeClr val="dk1"/>
                </a:solidFill>
              </a:defRPr>
            </a:lvl1pPr>
            <a:lvl2pPr lvl="1" algn="ctr">
              <a:lnSpc>
                <a:spcPct val="100000"/>
              </a:lnSpc>
              <a:spcBef>
                <a:spcPts val="0"/>
              </a:spcBef>
              <a:spcAft>
                <a:spcPts val="0"/>
              </a:spcAft>
              <a:buClr>
                <a:schemeClr val="dk1"/>
              </a:buClr>
              <a:buSzPts val="2200"/>
              <a:buNone/>
              <a:defRPr sz="2200">
                <a:solidFill>
                  <a:schemeClr val="dk1"/>
                </a:solidFill>
              </a:defRPr>
            </a:lvl2pPr>
            <a:lvl3pPr lvl="2" algn="ctr">
              <a:lnSpc>
                <a:spcPct val="100000"/>
              </a:lnSpc>
              <a:spcBef>
                <a:spcPts val="0"/>
              </a:spcBef>
              <a:spcAft>
                <a:spcPts val="0"/>
              </a:spcAft>
              <a:buClr>
                <a:schemeClr val="dk1"/>
              </a:buClr>
              <a:buSzPts val="2200"/>
              <a:buNone/>
              <a:defRPr sz="2200">
                <a:solidFill>
                  <a:schemeClr val="dk1"/>
                </a:solidFill>
              </a:defRPr>
            </a:lvl3pPr>
            <a:lvl4pPr lvl="3" algn="ctr">
              <a:lnSpc>
                <a:spcPct val="100000"/>
              </a:lnSpc>
              <a:spcBef>
                <a:spcPts val="0"/>
              </a:spcBef>
              <a:spcAft>
                <a:spcPts val="0"/>
              </a:spcAft>
              <a:buClr>
                <a:schemeClr val="dk1"/>
              </a:buClr>
              <a:buSzPts val="2200"/>
              <a:buNone/>
              <a:defRPr sz="2200">
                <a:solidFill>
                  <a:schemeClr val="dk1"/>
                </a:solidFill>
              </a:defRPr>
            </a:lvl4pPr>
            <a:lvl5pPr lvl="4" algn="ctr">
              <a:lnSpc>
                <a:spcPct val="100000"/>
              </a:lnSpc>
              <a:spcBef>
                <a:spcPts val="0"/>
              </a:spcBef>
              <a:spcAft>
                <a:spcPts val="0"/>
              </a:spcAft>
              <a:buClr>
                <a:schemeClr val="dk1"/>
              </a:buClr>
              <a:buSzPts val="2200"/>
              <a:buNone/>
              <a:defRPr sz="2200">
                <a:solidFill>
                  <a:schemeClr val="dk1"/>
                </a:solidFill>
              </a:defRPr>
            </a:lvl5pPr>
            <a:lvl6pPr lvl="5" algn="ctr">
              <a:lnSpc>
                <a:spcPct val="100000"/>
              </a:lnSpc>
              <a:spcBef>
                <a:spcPts val="0"/>
              </a:spcBef>
              <a:spcAft>
                <a:spcPts val="0"/>
              </a:spcAft>
              <a:buClr>
                <a:schemeClr val="dk1"/>
              </a:buClr>
              <a:buSzPts val="2200"/>
              <a:buNone/>
              <a:defRPr sz="2200">
                <a:solidFill>
                  <a:schemeClr val="dk1"/>
                </a:solidFill>
              </a:defRPr>
            </a:lvl6pPr>
            <a:lvl7pPr lvl="6" algn="ctr">
              <a:lnSpc>
                <a:spcPct val="100000"/>
              </a:lnSpc>
              <a:spcBef>
                <a:spcPts val="0"/>
              </a:spcBef>
              <a:spcAft>
                <a:spcPts val="0"/>
              </a:spcAft>
              <a:buClr>
                <a:schemeClr val="dk1"/>
              </a:buClr>
              <a:buSzPts val="2200"/>
              <a:buNone/>
              <a:defRPr sz="2200">
                <a:solidFill>
                  <a:schemeClr val="dk1"/>
                </a:solidFill>
              </a:defRPr>
            </a:lvl7pPr>
            <a:lvl8pPr lvl="7" algn="ctr">
              <a:lnSpc>
                <a:spcPct val="100000"/>
              </a:lnSpc>
              <a:spcBef>
                <a:spcPts val="0"/>
              </a:spcBef>
              <a:spcAft>
                <a:spcPts val="0"/>
              </a:spcAft>
              <a:buClr>
                <a:schemeClr val="dk1"/>
              </a:buClr>
              <a:buSzPts val="2200"/>
              <a:buNone/>
              <a:defRPr sz="2200">
                <a:solidFill>
                  <a:schemeClr val="dk1"/>
                </a:solidFill>
              </a:defRPr>
            </a:lvl8pPr>
            <a:lvl9pPr lvl="8" algn="ctr">
              <a:lnSpc>
                <a:spcPct val="100000"/>
              </a:lnSpc>
              <a:spcBef>
                <a:spcPts val="0"/>
              </a:spcBef>
              <a:spcAft>
                <a:spcPts val="0"/>
              </a:spcAft>
              <a:buClr>
                <a:schemeClr val="dk1"/>
              </a:buClr>
              <a:buSzPts val="2200"/>
              <a:buNone/>
              <a:defRPr sz="2200">
                <a:solidFill>
                  <a:schemeClr val="dk1"/>
                </a:solidFill>
              </a:defRPr>
            </a:lvl9pPr>
          </a:lstStyle>
          <a:p>
            <a:endParaRPr/>
          </a:p>
        </p:txBody>
      </p:sp>
      <p:sp>
        <p:nvSpPr>
          <p:cNvPr id="93" name="Google Shape;93;g2bdfab74ecd_0_41"/>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Tree>
    <p:extLst>
      <p:ext uri="{BB962C8B-B14F-4D97-AF65-F5344CB8AC3E}">
        <p14:creationId xmlns:p14="http://schemas.microsoft.com/office/powerpoint/2010/main" val="22316082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Reis 4" preserve="1">
  <p:cSld name="1_Reis 4">
    <p:bg>
      <p:bgPr>
        <a:blipFill>
          <a:blip r:embed="rId2">
            <a:alphaModFix/>
          </a:blip>
          <a:stretch>
            <a:fillRect/>
          </a:stretch>
        </a:blipFill>
        <a:effectLst/>
      </p:bgPr>
    </p:bg>
    <p:spTree>
      <p:nvGrpSpPr>
        <p:cNvPr id="1" name="Shape 94"/>
        <p:cNvGrpSpPr/>
        <p:nvPr/>
      </p:nvGrpSpPr>
      <p:grpSpPr>
        <a:xfrm>
          <a:off x="0" y="0"/>
          <a:ext cx="0" cy="0"/>
          <a:chOff x="0" y="0"/>
          <a:chExt cx="0" cy="0"/>
        </a:xfrm>
      </p:grpSpPr>
      <p:sp>
        <p:nvSpPr>
          <p:cNvPr id="95" name="Google Shape;95;g2bd96343ee2_0_36"/>
          <p:cNvSpPr txBox="1">
            <a:spLocks noGrp="1"/>
          </p:cNvSpPr>
          <p:nvPr>
            <p:ph type="ctrTitle"/>
          </p:nvPr>
        </p:nvSpPr>
        <p:spPr>
          <a:xfrm>
            <a:off x="151275" y="439025"/>
            <a:ext cx="3744600" cy="3287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400"/>
              <a:buNone/>
              <a:defRPr sz="5400" b="1"/>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96" name="Google Shape;96;g2bd96343ee2_0_36"/>
          <p:cNvSpPr txBox="1">
            <a:spLocks noGrp="1"/>
          </p:cNvSpPr>
          <p:nvPr>
            <p:ph type="subTitle" idx="1"/>
          </p:nvPr>
        </p:nvSpPr>
        <p:spPr>
          <a:xfrm>
            <a:off x="426300" y="4350900"/>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2200"/>
              <a:buNone/>
              <a:defRPr sz="2200">
                <a:solidFill>
                  <a:schemeClr val="dk1"/>
                </a:solidFill>
              </a:defRPr>
            </a:lvl1pPr>
            <a:lvl2pPr lvl="1" algn="ctr">
              <a:lnSpc>
                <a:spcPct val="100000"/>
              </a:lnSpc>
              <a:spcBef>
                <a:spcPts val="0"/>
              </a:spcBef>
              <a:spcAft>
                <a:spcPts val="0"/>
              </a:spcAft>
              <a:buClr>
                <a:schemeClr val="dk1"/>
              </a:buClr>
              <a:buSzPts val="2200"/>
              <a:buNone/>
              <a:defRPr sz="2200">
                <a:solidFill>
                  <a:schemeClr val="dk1"/>
                </a:solidFill>
              </a:defRPr>
            </a:lvl2pPr>
            <a:lvl3pPr lvl="2" algn="ctr">
              <a:lnSpc>
                <a:spcPct val="100000"/>
              </a:lnSpc>
              <a:spcBef>
                <a:spcPts val="0"/>
              </a:spcBef>
              <a:spcAft>
                <a:spcPts val="0"/>
              </a:spcAft>
              <a:buClr>
                <a:schemeClr val="dk1"/>
              </a:buClr>
              <a:buSzPts val="2200"/>
              <a:buNone/>
              <a:defRPr sz="2200">
                <a:solidFill>
                  <a:schemeClr val="dk1"/>
                </a:solidFill>
              </a:defRPr>
            </a:lvl3pPr>
            <a:lvl4pPr lvl="3" algn="ctr">
              <a:lnSpc>
                <a:spcPct val="100000"/>
              </a:lnSpc>
              <a:spcBef>
                <a:spcPts val="0"/>
              </a:spcBef>
              <a:spcAft>
                <a:spcPts val="0"/>
              </a:spcAft>
              <a:buClr>
                <a:schemeClr val="dk1"/>
              </a:buClr>
              <a:buSzPts val="2200"/>
              <a:buNone/>
              <a:defRPr sz="2200">
                <a:solidFill>
                  <a:schemeClr val="dk1"/>
                </a:solidFill>
              </a:defRPr>
            </a:lvl4pPr>
            <a:lvl5pPr lvl="4" algn="ctr">
              <a:lnSpc>
                <a:spcPct val="100000"/>
              </a:lnSpc>
              <a:spcBef>
                <a:spcPts val="0"/>
              </a:spcBef>
              <a:spcAft>
                <a:spcPts val="0"/>
              </a:spcAft>
              <a:buClr>
                <a:schemeClr val="dk1"/>
              </a:buClr>
              <a:buSzPts val="2200"/>
              <a:buNone/>
              <a:defRPr sz="2200">
                <a:solidFill>
                  <a:schemeClr val="dk1"/>
                </a:solidFill>
              </a:defRPr>
            </a:lvl5pPr>
            <a:lvl6pPr lvl="5" algn="ctr">
              <a:lnSpc>
                <a:spcPct val="100000"/>
              </a:lnSpc>
              <a:spcBef>
                <a:spcPts val="0"/>
              </a:spcBef>
              <a:spcAft>
                <a:spcPts val="0"/>
              </a:spcAft>
              <a:buClr>
                <a:schemeClr val="dk1"/>
              </a:buClr>
              <a:buSzPts val="2200"/>
              <a:buNone/>
              <a:defRPr sz="2200">
                <a:solidFill>
                  <a:schemeClr val="dk1"/>
                </a:solidFill>
              </a:defRPr>
            </a:lvl6pPr>
            <a:lvl7pPr lvl="6" algn="ctr">
              <a:lnSpc>
                <a:spcPct val="100000"/>
              </a:lnSpc>
              <a:spcBef>
                <a:spcPts val="0"/>
              </a:spcBef>
              <a:spcAft>
                <a:spcPts val="0"/>
              </a:spcAft>
              <a:buClr>
                <a:schemeClr val="dk1"/>
              </a:buClr>
              <a:buSzPts val="2200"/>
              <a:buNone/>
              <a:defRPr sz="2200">
                <a:solidFill>
                  <a:schemeClr val="dk1"/>
                </a:solidFill>
              </a:defRPr>
            </a:lvl7pPr>
            <a:lvl8pPr lvl="7" algn="ctr">
              <a:lnSpc>
                <a:spcPct val="100000"/>
              </a:lnSpc>
              <a:spcBef>
                <a:spcPts val="0"/>
              </a:spcBef>
              <a:spcAft>
                <a:spcPts val="0"/>
              </a:spcAft>
              <a:buClr>
                <a:schemeClr val="dk1"/>
              </a:buClr>
              <a:buSzPts val="2200"/>
              <a:buNone/>
              <a:defRPr sz="2200">
                <a:solidFill>
                  <a:schemeClr val="dk1"/>
                </a:solidFill>
              </a:defRPr>
            </a:lvl8pPr>
            <a:lvl9pPr lvl="8" algn="ctr">
              <a:lnSpc>
                <a:spcPct val="100000"/>
              </a:lnSpc>
              <a:spcBef>
                <a:spcPts val="0"/>
              </a:spcBef>
              <a:spcAft>
                <a:spcPts val="0"/>
              </a:spcAft>
              <a:buClr>
                <a:schemeClr val="dk1"/>
              </a:buClr>
              <a:buSzPts val="2200"/>
              <a:buNone/>
              <a:defRPr sz="2200">
                <a:solidFill>
                  <a:schemeClr val="dk1"/>
                </a:solidFill>
              </a:defRPr>
            </a:lvl9pPr>
          </a:lstStyle>
          <a:p>
            <a:endParaRPr/>
          </a:p>
        </p:txBody>
      </p:sp>
      <p:sp>
        <p:nvSpPr>
          <p:cNvPr id="97" name="Google Shape;97;g2bd96343ee2_0_36"/>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Tree>
    <p:extLst>
      <p:ext uri="{BB962C8B-B14F-4D97-AF65-F5344CB8AC3E}">
        <p14:creationId xmlns:p14="http://schemas.microsoft.com/office/powerpoint/2010/main" val="9129160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Reis 5" preserve="1">
  <p:cSld name="1_Reis 5">
    <p:bg>
      <p:bgPr>
        <a:blipFill>
          <a:blip r:embed="rId2">
            <a:alphaModFix/>
          </a:blip>
          <a:stretch>
            <a:fillRect/>
          </a:stretch>
        </a:blipFill>
        <a:effectLst/>
      </p:bgPr>
    </p:bg>
    <p:spTree>
      <p:nvGrpSpPr>
        <p:cNvPr id="1" name="Shape 98"/>
        <p:cNvGrpSpPr/>
        <p:nvPr/>
      </p:nvGrpSpPr>
      <p:grpSpPr>
        <a:xfrm>
          <a:off x="0" y="0"/>
          <a:ext cx="0" cy="0"/>
          <a:chOff x="0" y="0"/>
          <a:chExt cx="0" cy="0"/>
        </a:xfrm>
      </p:grpSpPr>
      <p:sp>
        <p:nvSpPr>
          <p:cNvPr id="99" name="Google Shape;99;g2bd96343ee2_0_44"/>
          <p:cNvSpPr txBox="1">
            <a:spLocks noGrp="1"/>
          </p:cNvSpPr>
          <p:nvPr>
            <p:ph type="ctrTitle"/>
          </p:nvPr>
        </p:nvSpPr>
        <p:spPr>
          <a:xfrm>
            <a:off x="151275" y="439025"/>
            <a:ext cx="3744600" cy="3287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400"/>
              <a:buNone/>
              <a:defRPr sz="5400" b="1"/>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00" name="Google Shape;100;g2bd96343ee2_0_44"/>
          <p:cNvSpPr txBox="1">
            <a:spLocks noGrp="1"/>
          </p:cNvSpPr>
          <p:nvPr>
            <p:ph type="subTitle" idx="1"/>
          </p:nvPr>
        </p:nvSpPr>
        <p:spPr>
          <a:xfrm>
            <a:off x="426300" y="4350900"/>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2200"/>
              <a:buNone/>
              <a:defRPr sz="2200">
                <a:solidFill>
                  <a:schemeClr val="dk1"/>
                </a:solidFill>
              </a:defRPr>
            </a:lvl1pPr>
            <a:lvl2pPr lvl="1" algn="ctr">
              <a:lnSpc>
                <a:spcPct val="100000"/>
              </a:lnSpc>
              <a:spcBef>
                <a:spcPts val="0"/>
              </a:spcBef>
              <a:spcAft>
                <a:spcPts val="0"/>
              </a:spcAft>
              <a:buClr>
                <a:schemeClr val="dk1"/>
              </a:buClr>
              <a:buSzPts val="2200"/>
              <a:buNone/>
              <a:defRPr sz="2200">
                <a:solidFill>
                  <a:schemeClr val="dk1"/>
                </a:solidFill>
              </a:defRPr>
            </a:lvl2pPr>
            <a:lvl3pPr lvl="2" algn="ctr">
              <a:lnSpc>
                <a:spcPct val="100000"/>
              </a:lnSpc>
              <a:spcBef>
                <a:spcPts val="0"/>
              </a:spcBef>
              <a:spcAft>
                <a:spcPts val="0"/>
              </a:spcAft>
              <a:buClr>
                <a:schemeClr val="dk1"/>
              </a:buClr>
              <a:buSzPts val="2200"/>
              <a:buNone/>
              <a:defRPr sz="2200">
                <a:solidFill>
                  <a:schemeClr val="dk1"/>
                </a:solidFill>
              </a:defRPr>
            </a:lvl3pPr>
            <a:lvl4pPr lvl="3" algn="ctr">
              <a:lnSpc>
                <a:spcPct val="100000"/>
              </a:lnSpc>
              <a:spcBef>
                <a:spcPts val="0"/>
              </a:spcBef>
              <a:spcAft>
                <a:spcPts val="0"/>
              </a:spcAft>
              <a:buClr>
                <a:schemeClr val="dk1"/>
              </a:buClr>
              <a:buSzPts val="2200"/>
              <a:buNone/>
              <a:defRPr sz="2200">
                <a:solidFill>
                  <a:schemeClr val="dk1"/>
                </a:solidFill>
              </a:defRPr>
            </a:lvl4pPr>
            <a:lvl5pPr lvl="4" algn="ctr">
              <a:lnSpc>
                <a:spcPct val="100000"/>
              </a:lnSpc>
              <a:spcBef>
                <a:spcPts val="0"/>
              </a:spcBef>
              <a:spcAft>
                <a:spcPts val="0"/>
              </a:spcAft>
              <a:buClr>
                <a:schemeClr val="dk1"/>
              </a:buClr>
              <a:buSzPts val="2200"/>
              <a:buNone/>
              <a:defRPr sz="2200">
                <a:solidFill>
                  <a:schemeClr val="dk1"/>
                </a:solidFill>
              </a:defRPr>
            </a:lvl5pPr>
            <a:lvl6pPr lvl="5" algn="ctr">
              <a:lnSpc>
                <a:spcPct val="100000"/>
              </a:lnSpc>
              <a:spcBef>
                <a:spcPts val="0"/>
              </a:spcBef>
              <a:spcAft>
                <a:spcPts val="0"/>
              </a:spcAft>
              <a:buClr>
                <a:schemeClr val="dk1"/>
              </a:buClr>
              <a:buSzPts val="2200"/>
              <a:buNone/>
              <a:defRPr sz="2200">
                <a:solidFill>
                  <a:schemeClr val="dk1"/>
                </a:solidFill>
              </a:defRPr>
            </a:lvl6pPr>
            <a:lvl7pPr lvl="6" algn="ctr">
              <a:lnSpc>
                <a:spcPct val="100000"/>
              </a:lnSpc>
              <a:spcBef>
                <a:spcPts val="0"/>
              </a:spcBef>
              <a:spcAft>
                <a:spcPts val="0"/>
              </a:spcAft>
              <a:buClr>
                <a:schemeClr val="dk1"/>
              </a:buClr>
              <a:buSzPts val="2200"/>
              <a:buNone/>
              <a:defRPr sz="2200">
                <a:solidFill>
                  <a:schemeClr val="dk1"/>
                </a:solidFill>
              </a:defRPr>
            </a:lvl7pPr>
            <a:lvl8pPr lvl="7" algn="ctr">
              <a:lnSpc>
                <a:spcPct val="100000"/>
              </a:lnSpc>
              <a:spcBef>
                <a:spcPts val="0"/>
              </a:spcBef>
              <a:spcAft>
                <a:spcPts val="0"/>
              </a:spcAft>
              <a:buClr>
                <a:schemeClr val="dk1"/>
              </a:buClr>
              <a:buSzPts val="2200"/>
              <a:buNone/>
              <a:defRPr sz="2200">
                <a:solidFill>
                  <a:schemeClr val="dk1"/>
                </a:solidFill>
              </a:defRPr>
            </a:lvl8pPr>
            <a:lvl9pPr lvl="8" algn="ctr">
              <a:lnSpc>
                <a:spcPct val="100000"/>
              </a:lnSpc>
              <a:spcBef>
                <a:spcPts val="0"/>
              </a:spcBef>
              <a:spcAft>
                <a:spcPts val="0"/>
              </a:spcAft>
              <a:buClr>
                <a:schemeClr val="dk1"/>
              </a:buClr>
              <a:buSzPts val="2200"/>
              <a:buNone/>
              <a:defRPr sz="2200">
                <a:solidFill>
                  <a:schemeClr val="dk1"/>
                </a:solidFill>
              </a:defRPr>
            </a:lvl9pPr>
          </a:lstStyle>
          <a:p>
            <a:endParaRPr/>
          </a:p>
        </p:txBody>
      </p:sp>
      <p:sp>
        <p:nvSpPr>
          <p:cNvPr id="101" name="Google Shape;101;g2bd96343ee2_0_44"/>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Tree>
    <p:extLst>
      <p:ext uri="{BB962C8B-B14F-4D97-AF65-F5344CB8AC3E}">
        <p14:creationId xmlns:p14="http://schemas.microsoft.com/office/powerpoint/2010/main" val="15072008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Reis 6" preserve="1">
  <p:cSld name="1_Reis 6">
    <p:bg>
      <p:bgPr>
        <a:blipFill>
          <a:blip r:embed="rId2">
            <a:alphaModFix/>
          </a:blip>
          <a:stretch>
            <a:fillRect/>
          </a:stretch>
        </a:blipFill>
        <a:effectLst/>
      </p:bgPr>
    </p:bg>
    <p:spTree>
      <p:nvGrpSpPr>
        <p:cNvPr id="1" name="Shape 102"/>
        <p:cNvGrpSpPr/>
        <p:nvPr/>
      </p:nvGrpSpPr>
      <p:grpSpPr>
        <a:xfrm>
          <a:off x="0" y="0"/>
          <a:ext cx="0" cy="0"/>
          <a:chOff x="0" y="0"/>
          <a:chExt cx="0" cy="0"/>
        </a:xfrm>
      </p:grpSpPr>
      <p:sp>
        <p:nvSpPr>
          <p:cNvPr id="103" name="Google Shape;103;g2bd96343ee2_0_52"/>
          <p:cNvSpPr txBox="1">
            <a:spLocks noGrp="1"/>
          </p:cNvSpPr>
          <p:nvPr>
            <p:ph type="ctrTitle"/>
          </p:nvPr>
        </p:nvSpPr>
        <p:spPr>
          <a:xfrm>
            <a:off x="151275" y="439025"/>
            <a:ext cx="3744600" cy="3287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400"/>
              <a:buNone/>
              <a:defRPr sz="5400" b="1"/>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04" name="Google Shape;104;g2bd96343ee2_0_52"/>
          <p:cNvSpPr txBox="1">
            <a:spLocks noGrp="1"/>
          </p:cNvSpPr>
          <p:nvPr>
            <p:ph type="subTitle" idx="1"/>
          </p:nvPr>
        </p:nvSpPr>
        <p:spPr>
          <a:xfrm>
            <a:off x="426300" y="4350900"/>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2200"/>
              <a:buNone/>
              <a:defRPr sz="2200">
                <a:solidFill>
                  <a:schemeClr val="dk1"/>
                </a:solidFill>
              </a:defRPr>
            </a:lvl1pPr>
            <a:lvl2pPr lvl="1" algn="ctr">
              <a:lnSpc>
                <a:spcPct val="100000"/>
              </a:lnSpc>
              <a:spcBef>
                <a:spcPts val="0"/>
              </a:spcBef>
              <a:spcAft>
                <a:spcPts val="0"/>
              </a:spcAft>
              <a:buClr>
                <a:schemeClr val="dk1"/>
              </a:buClr>
              <a:buSzPts val="2200"/>
              <a:buNone/>
              <a:defRPr sz="2200">
                <a:solidFill>
                  <a:schemeClr val="dk1"/>
                </a:solidFill>
              </a:defRPr>
            </a:lvl2pPr>
            <a:lvl3pPr lvl="2" algn="ctr">
              <a:lnSpc>
                <a:spcPct val="100000"/>
              </a:lnSpc>
              <a:spcBef>
                <a:spcPts val="0"/>
              </a:spcBef>
              <a:spcAft>
                <a:spcPts val="0"/>
              </a:spcAft>
              <a:buClr>
                <a:schemeClr val="dk1"/>
              </a:buClr>
              <a:buSzPts val="2200"/>
              <a:buNone/>
              <a:defRPr sz="2200">
                <a:solidFill>
                  <a:schemeClr val="dk1"/>
                </a:solidFill>
              </a:defRPr>
            </a:lvl3pPr>
            <a:lvl4pPr lvl="3" algn="ctr">
              <a:lnSpc>
                <a:spcPct val="100000"/>
              </a:lnSpc>
              <a:spcBef>
                <a:spcPts val="0"/>
              </a:spcBef>
              <a:spcAft>
                <a:spcPts val="0"/>
              </a:spcAft>
              <a:buClr>
                <a:schemeClr val="dk1"/>
              </a:buClr>
              <a:buSzPts val="2200"/>
              <a:buNone/>
              <a:defRPr sz="2200">
                <a:solidFill>
                  <a:schemeClr val="dk1"/>
                </a:solidFill>
              </a:defRPr>
            </a:lvl4pPr>
            <a:lvl5pPr lvl="4" algn="ctr">
              <a:lnSpc>
                <a:spcPct val="100000"/>
              </a:lnSpc>
              <a:spcBef>
                <a:spcPts val="0"/>
              </a:spcBef>
              <a:spcAft>
                <a:spcPts val="0"/>
              </a:spcAft>
              <a:buClr>
                <a:schemeClr val="dk1"/>
              </a:buClr>
              <a:buSzPts val="2200"/>
              <a:buNone/>
              <a:defRPr sz="2200">
                <a:solidFill>
                  <a:schemeClr val="dk1"/>
                </a:solidFill>
              </a:defRPr>
            </a:lvl5pPr>
            <a:lvl6pPr lvl="5" algn="ctr">
              <a:lnSpc>
                <a:spcPct val="100000"/>
              </a:lnSpc>
              <a:spcBef>
                <a:spcPts val="0"/>
              </a:spcBef>
              <a:spcAft>
                <a:spcPts val="0"/>
              </a:spcAft>
              <a:buClr>
                <a:schemeClr val="dk1"/>
              </a:buClr>
              <a:buSzPts val="2200"/>
              <a:buNone/>
              <a:defRPr sz="2200">
                <a:solidFill>
                  <a:schemeClr val="dk1"/>
                </a:solidFill>
              </a:defRPr>
            </a:lvl6pPr>
            <a:lvl7pPr lvl="6" algn="ctr">
              <a:lnSpc>
                <a:spcPct val="100000"/>
              </a:lnSpc>
              <a:spcBef>
                <a:spcPts val="0"/>
              </a:spcBef>
              <a:spcAft>
                <a:spcPts val="0"/>
              </a:spcAft>
              <a:buClr>
                <a:schemeClr val="dk1"/>
              </a:buClr>
              <a:buSzPts val="2200"/>
              <a:buNone/>
              <a:defRPr sz="2200">
                <a:solidFill>
                  <a:schemeClr val="dk1"/>
                </a:solidFill>
              </a:defRPr>
            </a:lvl7pPr>
            <a:lvl8pPr lvl="7" algn="ctr">
              <a:lnSpc>
                <a:spcPct val="100000"/>
              </a:lnSpc>
              <a:spcBef>
                <a:spcPts val="0"/>
              </a:spcBef>
              <a:spcAft>
                <a:spcPts val="0"/>
              </a:spcAft>
              <a:buClr>
                <a:schemeClr val="dk1"/>
              </a:buClr>
              <a:buSzPts val="2200"/>
              <a:buNone/>
              <a:defRPr sz="2200">
                <a:solidFill>
                  <a:schemeClr val="dk1"/>
                </a:solidFill>
              </a:defRPr>
            </a:lvl8pPr>
            <a:lvl9pPr lvl="8" algn="ctr">
              <a:lnSpc>
                <a:spcPct val="100000"/>
              </a:lnSpc>
              <a:spcBef>
                <a:spcPts val="0"/>
              </a:spcBef>
              <a:spcAft>
                <a:spcPts val="0"/>
              </a:spcAft>
              <a:buClr>
                <a:schemeClr val="dk1"/>
              </a:buClr>
              <a:buSzPts val="2200"/>
              <a:buNone/>
              <a:defRPr sz="2200">
                <a:solidFill>
                  <a:schemeClr val="dk1"/>
                </a:solidFill>
              </a:defRPr>
            </a:lvl9pPr>
          </a:lstStyle>
          <a:p>
            <a:endParaRPr/>
          </a:p>
        </p:txBody>
      </p:sp>
      <p:sp>
        <p:nvSpPr>
          <p:cNvPr id="105" name="Google Shape;105;g2bd96343ee2_0_52"/>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Tree>
    <p:extLst>
      <p:ext uri="{BB962C8B-B14F-4D97-AF65-F5344CB8AC3E}">
        <p14:creationId xmlns:p14="http://schemas.microsoft.com/office/powerpoint/2010/main" val="20187748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reserve="1">
  <p:cSld name="1_Title slide">
    <p:spTree>
      <p:nvGrpSpPr>
        <p:cNvPr id="1" name="Shape 10"/>
        <p:cNvGrpSpPr/>
        <p:nvPr/>
      </p:nvGrpSpPr>
      <p:grpSpPr>
        <a:xfrm>
          <a:off x="0" y="0"/>
          <a:ext cx="0" cy="0"/>
          <a:chOff x="0" y="0"/>
          <a:chExt cx="0" cy="0"/>
        </a:xfrm>
      </p:grpSpPr>
      <p:sp>
        <p:nvSpPr>
          <p:cNvPr id="11" name="Google Shape;11;p3"/>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
        <p:nvSpPr>
          <p:cNvPr id="12" name="Google Shape;12;p3"/>
          <p:cNvSpPr txBox="1"/>
          <p:nvPr/>
        </p:nvSpPr>
        <p:spPr>
          <a:xfrm>
            <a:off x="610825" y="1350675"/>
            <a:ext cx="7683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solidFill>
                <a:srgbClr val="E88D24"/>
              </a:solidFill>
              <a:latin typeface="Calibri"/>
              <a:ea typeface="Calibri"/>
              <a:cs typeface="Calibri"/>
              <a:sym typeface="Calibri"/>
            </a:endParaRPr>
          </a:p>
        </p:txBody>
      </p:sp>
      <p:sp>
        <p:nvSpPr>
          <p:cNvPr id="13" name="Google Shape;13;p3"/>
          <p:cNvSpPr txBox="1">
            <a:spLocks noGrp="1"/>
          </p:cNvSpPr>
          <p:nvPr>
            <p:ph type="title"/>
          </p:nvPr>
        </p:nvSpPr>
        <p:spPr>
          <a:xfrm>
            <a:off x="311700" y="205825"/>
            <a:ext cx="77448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D03631"/>
              </a:buClr>
              <a:buSzPts val="2500"/>
              <a:buFont typeface="Calibri"/>
              <a:buNone/>
              <a:defRPr sz="2500" b="1" i="0" u="none" strike="noStrike" cap="none">
                <a:solidFill>
                  <a:srgbClr val="EA8C33"/>
                </a:solidFill>
                <a:latin typeface="Calibri"/>
                <a:ea typeface="Calibri"/>
                <a:cs typeface="Calibri"/>
                <a:sym typeface="Calibri"/>
              </a:defRPr>
            </a:lvl1pPr>
            <a:lvl2pPr marR="0" lvl="1"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9pPr>
          </a:lstStyle>
          <a:p>
            <a:endParaRPr dirty="0"/>
          </a:p>
        </p:txBody>
      </p:sp>
      <p:sp>
        <p:nvSpPr>
          <p:cNvPr id="14" name="Google Shape;14;p3"/>
          <p:cNvSpPr txBox="1">
            <a:spLocks noGrp="1"/>
          </p:cNvSpPr>
          <p:nvPr>
            <p:ph type="body" idx="1"/>
          </p:nvPr>
        </p:nvSpPr>
        <p:spPr>
          <a:xfrm>
            <a:off x="311700" y="979797"/>
            <a:ext cx="8520600" cy="34164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15000"/>
              </a:lnSpc>
              <a:spcBef>
                <a:spcPts val="0"/>
              </a:spcBef>
              <a:spcAft>
                <a:spcPts val="0"/>
              </a:spcAft>
              <a:buClr>
                <a:srgbClr val="E88D24"/>
              </a:buClr>
              <a:buSzPts val="1400"/>
              <a:buFont typeface="Calibri"/>
              <a:buChar char="●"/>
              <a:defRPr sz="1400" b="1" i="0" u="none" strike="noStrike" cap="none">
                <a:solidFill>
                  <a:srgbClr val="E88D24"/>
                </a:solidFill>
                <a:latin typeface="Calibri"/>
                <a:ea typeface="Calibri"/>
                <a:cs typeface="Calibri"/>
                <a:sym typeface="Calibri"/>
              </a:defRPr>
            </a:lvl1pPr>
            <a:lvl2pPr marL="914400" marR="0" lvl="1" indent="-317500" algn="l" rtl="0">
              <a:lnSpc>
                <a:spcPct val="115000"/>
              </a:lnSpc>
              <a:spcBef>
                <a:spcPts val="1600"/>
              </a:spcBef>
              <a:spcAft>
                <a:spcPts val="0"/>
              </a:spcAft>
              <a:buClr>
                <a:srgbClr val="000000"/>
              </a:buClr>
              <a:buSzPts val="1400"/>
              <a:buFont typeface="Calibri"/>
              <a:buChar char="○"/>
              <a:defRPr sz="1400" b="1" i="0" u="none" strike="noStrike" cap="none">
                <a:solidFill>
                  <a:srgbClr val="000000"/>
                </a:solidFill>
                <a:latin typeface="Calibri"/>
                <a:ea typeface="Calibri"/>
                <a:cs typeface="Calibri"/>
                <a:sym typeface="Calibri"/>
              </a:defRPr>
            </a:lvl2pPr>
            <a:lvl3pPr marL="1371600" marR="0" lvl="2"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3pPr>
            <a:lvl4pPr marL="1828800" marR="0" lvl="3"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4pPr>
            <a:lvl5pPr marL="2286000" marR="0" lvl="4"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5pPr>
            <a:lvl6pPr marL="2743200" marR="0" lvl="5"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6pPr>
            <a:lvl7pPr marL="3200400" marR="0" lvl="6"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7pPr>
            <a:lvl8pPr marL="3657600" marR="0" lvl="7"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8pPr>
            <a:lvl9pPr marL="4114800" marR="0" lvl="8" indent="-317500" algn="l" rtl="0">
              <a:lnSpc>
                <a:spcPct val="115000"/>
              </a:lnSpc>
              <a:spcBef>
                <a:spcPts val="1600"/>
              </a:spcBef>
              <a:spcAft>
                <a:spcPts val="160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9pPr>
          </a:lstStyle>
          <a:p>
            <a:endParaRPr dirty="0"/>
          </a:p>
        </p:txBody>
      </p:sp>
      <p:pic>
        <p:nvPicPr>
          <p:cNvPr id="2" name="Google Shape;20;g2c0bebbdf16_3_232">
            <a:extLst>
              <a:ext uri="{FF2B5EF4-FFF2-40B4-BE49-F238E27FC236}">
                <a16:creationId xmlns:a16="http://schemas.microsoft.com/office/drawing/2014/main" id="{617EABED-B738-B624-56B2-3D222D5A0794}"/>
              </a:ext>
            </a:extLst>
          </p:cNvPr>
          <p:cNvPicPr preferRelativeResize="0"/>
          <p:nvPr userDrawn="1"/>
        </p:nvPicPr>
        <p:blipFill rotWithShape="1">
          <a:blip r:embed="rId2">
            <a:alphaModFix/>
          </a:blip>
          <a:srcRect/>
          <a:stretch/>
        </p:blipFill>
        <p:spPr>
          <a:xfrm>
            <a:off x="8078869" y="-7435"/>
            <a:ext cx="1080000" cy="1080000"/>
          </a:xfrm>
          <a:prstGeom prst="rect">
            <a:avLst/>
          </a:prstGeom>
          <a:noFill/>
          <a:ln>
            <a:noFill/>
          </a:ln>
        </p:spPr>
      </p:pic>
    </p:spTree>
    <p:extLst>
      <p:ext uri="{BB962C8B-B14F-4D97-AF65-F5344CB8AC3E}">
        <p14:creationId xmlns:p14="http://schemas.microsoft.com/office/powerpoint/2010/main" val="9308554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Zijwiel" preserve="1">
  <p:cSld name="1_Zijwiel">
    <p:bg>
      <p:bgPr>
        <a:blipFill>
          <a:blip r:embed="rId2">
            <a:alphaModFix/>
          </a:blip>
          <a:stretch>
            <a:fillRect/>
          </a:stretch>
        </a:blipFill>
        <a:effectLst/>
      </p:bgPr>
    </p:bg>
    <p:spTree>
      <p:nvGrpSpPr>
        <p:cNvPr id="1" name="Shape 106"/>
        <p:cNvGrpSpPr/>
        <p:nvPr/>
      </p:nvGrpSpPr>
      <p:grpSpPr>
        <a:xfrm>
          <a:off x="0" y="0"/>
          <a:ext cx="0" cy="0"/>
          <a:chOff x="0" y="0"/>
          <a:chExt cx="0" cy="0"/>
        </a:xfrm>
      </p:grpSpPr>
      <p:sp>
        <p:nvSpPr>
          <p:cNvPr id="107" name="Google Shape;107;g2bd96343ee2_0_60"/>
          <p:cNvSpPr txBox="1">
            <a:spLocks noGrp="1"/>
          </p:cNvSpPr>
          <p:nvPr>
            <p:ph type="ctrTitle"/>
          </p:nvPr>
        </p:nvSpPr>
        <p:spPr>
          <a:xfrm>
            <a:off x="151275" y="439025"/>
            <a:ext cx="3744600" cy="3287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400"/>
              <a:buNone/>
              <a:defRPr sz="5400" b="1"/>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08" name="Google Shape;108;g2bd96343ee2_0_60"/>
          <p:cNvSpPr txBox="1">
            <a:spLocks noGrp="1"/>
          </p:cNvSpPr>
          <p:nvPr>
            <p:ph type="subTitle" idx="1"/>
          </p:nvPr>
        </p:nvSpPr>
        <p:spPr>
          <a:xfrm>
            <a:off x="426300" y="4350900"/>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2200"/>
              <a:buNone/>
              <a:defRPr sz="2200">
                <a:solidFill>
                  <a:schemeClr val="dk1"/>
                </a:solidFill>
              </a:defRPr>
            </a:lvl1pPr>
            <a:lvl2pPr lvl="1" algn="ctr">
              <a:lnSpc>
                <a:spcPct val="100000"/>
              </a:lnSpc>
              <a:spcBef>
                <a:spcPts val="0"/>
              </a:spcBef>
              <a:spcAft>
                <a:spcPts val="0"/>
              </a:spcAft>
              <a:buClr>
                <a:schemeClr val="dk1"/>
              </a:buClr>
              <a:buSzPts val="2200"/>
              <a:buNone/>
              <a:defRPr sz="2200">
                <a:solidFill>
                  <a:schemeClr val="dk1"/>
                </a:solidFill>
              </a:defRPr>
            </a:lvl2pPr>
            <a:lvl3pPr lvl="2" algn="ctr">
              <a:lnSpc>
                <a:spcPct val="100000"/>
              </a:lnSpc>
              <a:spcBef>
                <a:spcPts val="0"/>
              </a:spcBef>
              <a:spcAft>
                <a:spcPts val="0"/>
              </a:spcAft>
              <a:buClr>
                <a:schemeClr val="dk1"/>
              </a:buClr>
              <a:buSzPts val="2200"/>
              <a:buNone/>
              <a:defRPr sz="2200">
                <a:solidFill>
                  <a:schemeClr val="dk1"/>
                </a:solidFill>
              </a:defRPr>
            </a:lvl3pPr>
            <a:lvl4pPr lvl="3" algn="ctr">
              <a:lnSpc>
                <a:spcPct val="100000"/>
              </a:lnSpc>
              <a:spcBef>
                <a:spcPts val="0"/>
              </a:spcBef>
              <a:spcAft>
                <a:spcPts val="0"/>
              </a:spcAft>
              <a:buClr>
                <a:schemeClr val="dk1"/>
              </a:buClr>
              <a:buSzPts val="2200"/>
              <a:buNone/>
              <a:defRPr sz="2200">
                <a:solidFill>
                  <a:schemeClr val="dk1"/>
                </a:solidFill>
              </a:defRPr>
            </a:lvl4pPr>
            <a:lvl5pPr lvl="4" algn="ctr">
              <a:lnSpc>
                <a:spcPct val="100000"/>
              </a:lnSpc>
              <a:spcBef>
                <a:spcPts val="0"/>
              </a:spcBef>
              <a:spcAft>
                <a:spcPts val="0"/>
              </a:spcAft>
              <a:buClr>
                <a:schemeClr val="dk1"/>
              </a:buClr>
              <a:buSzPts val="2200"/>
              <a:buNone/>
              <a:defRPr sz="2200">
                <a:solidFill>
                  <a:schemeClr val="dk1"/>
                </a:solidFill>
              </a:defRPr>
            </a:lvl5pPr>
            <a:lvl6pPr lvl="5" algn="ctr">
              <a:lnSpc>
                <a:spcPct val="100000"/>
              </a:lnSpc>
              <a:spcBef>
                <a:spcPts val="0"/>
              </a:spcBef>
              <a:spcAft>
                <a:spcPts val="0"/>
              </a:spcAft>
              <a:buClr>
                <a:schemeClr val="dk1"/>
              </a:buClr>
              <a:buSzPts val="2200"/>
              <a:buNone/>
              <a:defRPr sz="2200">
                <a:solidFill>
                  <a:schemeClr val="dk1"/>
                </a:solidFill>
              </a:defRPr>
            </a:lvl6pPr>
            <a:lvl7pPr lvl="6" algn="ctr">
              <a:lnSpc>
                <a:spcPct val="100000"/>
              </a:lnSpc>
              <a:spcBef>
                <a:spcPts val="0"/>
              </a:spcBef>
              <a:spcAft>
                <a:spcPts val="0"/>
              </a:spcAft>
              <a:buClr>
                <a:schemeClr val="dk1"/>
              </a:buClr>
              <a:buSzPts val="2200"/>
              <a:buNone/>
              <a:defRPr sz="2200">
                <a:solidFill>
                  <a:schemeClr val="dk1"/>
                </a:solidFill>
              </a:defRPr>
            </a:lvl7pPr>
            <a:lvl8pPr lvl="7" algn="ctr">
              <a:lnSpc>
                <a:spcPct val="100000"/>
              </a:lnSpc>
              <a:spcBef>
                <a:spcPts val="0"/>
              </a:spcBef>
              <a:spcAft>
                <a:spcPts val="0"/>
              </a:spcAft>
              <a:buClr>
                <a:schemeClr val="dk1"/>
              </a:buClr>
              <a:buSzPts val="2200"/>
              <a:buNone/>
              <a:defRPr sz="2200">
                <a:solidFill>
                  <a:schemeClr val="dk1"/>
                </a:solidFill>
              </a:defRPr>
            </a:lvl8pPr>
            <a:lvl9pPr lvl="8" algn="ctr">
              <a:lnSpc>
                <a:spcPct val="100000"/>
              </a:lnSpc>
              <a:spcBef>
                <a:spcPts val="0"/>
              </a:spcBef>
              <a:spcAft>
                <a:spcPts val="0"/>
              </a:spcAft>
              <a:buClr>
                <a:schemeClr val="dk1"/>
              </a:buClr>
              <a:buSzPts val="2200"/>
              <a:buNone/>
              <a:defRPr sz="2200">
                <a:solidFill>
                  <a:schemeClr val="dk1"/>
                </a:solidFill>
              </a:defRPr>
            </a:lvl9pPr>
          </a:lstStyle>
          <a:p>
            <a:endParaRPr/>
          </a:p>
        </p:txBody>
      </p:sp>
      <p:sp>
        <p:nvSpPr>
          <p:cNvPr id="109" name="Google Shape;109;g2bd96343ee2_0_60"/>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Tree>
    <p:extLst>
      <p:ext uri="{BB962C8B-B14F-4D97-AF65-F5344CB8AC3E}">
        <p14:creationId xmlns:p14="http://schemas.microsoft.com/office/powerpoint/2010/main" val="22050614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Introductievideo online leeromgeving Leren Pionieren" preserve="1">
  <p:cSld name="1_Introductievideo online leeromgeving Leren Pionieren">
    <p:spTree>
      <p:nvGrpSpPr>
        <p:cNvPr id="1" name="Shape 110"/>
        <p:cNvGrpSpPr/>
        <p:nvPr/>
      </p:nvGrpSpPr>
      <p:grpSpPr>
        <a:xfrm>
          <a:off x="0" y="0"/>
          <a:ext cx="0" cy="0"/>
          <a:chOff x="0" y="0"/>
          <a:chExt cx="0" cy="0"/>
        </a:xfrm>
      </p:grpSpPr>
      <p:sp>
        <p:nvSpPr>
          <p:cNvPr id="111" name="Google Shape;111;g2bd96343ee2_0_67"/>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b="1" dirty="0">
                <a:effectLst/>
                <a:latin typeface="Roboto" panose="02000000000000000000" pitchFamily="2" charset="0"/>
              </a:rPr>
              <a:t>Introductie online leeromgeving Leren Pionieren</a:t>
            </a:r>
            <a:br>
              <a:rPr lang="nl-NL" b="0" i="0" dirty="0">
                <a:solidFill>
                  <a:srgbClr val="606060"/>
                </a:solidFill>
                <a:effectLst/>
                <a:latin typeface="Roboto" panose="02000000000000000000" pitchFamily="2" charset="0"/>
              </a:rPr>
            </a:br>
            <a:br>
              <a:rPr lang="nl-NL" b="0" i="0" dirty="0">
                <a:solidFill>
                  <a:srgbClr val="606060"/>
                </a:solidFill>
                <a:effectLst/>
                <a:latin typeface="Roboto" panose="02000000000000000000" pitchFamily="2" charset="0"/>
              </a:rPr>
            </a:br>
            <a:endParaRPr dirty="0"/>
          </a:p>
        </p:txBody>
      </p:sp>
      <p:sp>
        <p:nvSpPr>
          <p:cNvPr id="112" name="Google Shape;112;g2bd96343ee2_0_67"/>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113" name="Google Shape;113;g2bd96343ee2_0_67" descr="Pionieren heeft een experimenteel karakter. Al doende leert men. Tegelijk zijn er in de afgelopen jaren ook al veel lessen geleerd rond pionieren.&#10;&#10;Deze lessen zijn bij elkaar gebracht in twaalf kernthema’s. Per thema is meer informatie en  zijn leermiddelen te vinden.&#10;&#10;In deze video wordt uitgelegd hoe deze online leeromgeving is opgebouwd." title="Introductievideo online leeromgeving Leren Pionieren">
            <a:hlinkClick r:id="rId2"/>
          </p:cNvPr>
          <p:cNvPicPr preferRelativeResize="0"/>
          <p:nvPr/>
        </p:nvPicPr>
        <p:blipFill rotWithShape="1">
          <a:blip r:embed="rId3">
            <a:alphaModFix/>
          </a:blip>
          <a:srcRect/>
          <a:stretch/>
        </p:blipFill>
        <p:spPr>
          <a:xfrm>
            <a:off x="408750" y="1503917"/>
            <a:ext cx="5966425" cy="3356100"/>
          </a:xfrm>
          <a:prstGeom prst="rect">
            <a:avLst/>
          </a:prstGeom>
          <a:noFill/>
          <a:ln>
            <a:noFill/>
          </a:ln>
        </p:spPr>
      </p:pic>
    </p:spTree>
    <p:extLst>
      <p:ext uri="{BB962C8B-B14F-4D97-AF65-F5344CB8AC3E}">
        <p14:creationId xmlns:p14="http://schemas.microsoft.com/office/powerpoint/2010/main" val="11275026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Oriëntatievideo module 1 - Viervoudig luisteren" preserve="1">
  <p:cSld name="1_Oriëntatievideo module 1 - Viervoudig luisteren">
    <p:spTree>
      <p:nvGrpSpPr>
        <p:cNvPr id="1" name="Shape 114"/>
        <p:cNvGrpSpPr/>
        <p:nvPr/>
      </p:nvGrpSpPr>
      <p:grpSpPr>
        <a:xfrm>
          <a:off x="0" y="0"/>
          <a:ext cx="0" cy="0"/>
          <a:chOff x="0" y="0"/>
          <a:chExt cx="0" cy="0"/>
        </a:xfrm>
      </p:grpSpPr>
      <p:sp>
        <p:nvSpPr>
          <p:cNvPr id="115" name="Google Shape;115;g2bd96343ee2_0_81"/>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A2298D"/>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b="1" dirty="0">
                <a:effectLst/>
                <a:latin typeface="Roboto" panose="02000000000000000000" pitchFamily="2" charset="0"/>
              </a:rPr>
              <a:t>Oriëntatievideo module 1</a:t>
            </a:r>
            <a:br>
              <a:rPr lang="nl-NL" b="1" dirty="0">
                <a:effectLst/>
                <a:latin typeface="Roboto" panose="02000000000000000000" pitchFamily="2" charset="0"/>
              </a:rPr>
            </a:br>
            <a:r>
              <a:rPr lang="nl-NL" b="1" dirty="0">
                <a:effectLst/>
                <a:latin typeface="Roboto" panose="02000000000000000000" pitchFamily="2" charset="0"/>
              </a:rPr>
              <a:t>Viervoudig luisteren</a:t>
            </a:r>
            <a:br>
              <a:rPr lang="nl-NL" b="0" i="0" dirty="0">
                <a:solidFill>
                  <a:srgbClr val="606060"/>
                </a:solidFill>
                <a:effectLst/>
                <a:latin typeface="Roboto" panose="02000000000000000000" pitchFamily="2" charset="0"/>
              </a:rPr>
            </a:br>
            <a:endParaRPr dirty="0"/>
          </a:p>
        </p:txBody>
      </p:sp>
      <p:sp>
        <p:nvSpPr>
          <p:cNvPr id="116" name="Google Shape;116;g2bd96343ee2_0_81"/>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117" name="Google Shape;117;g2bd96343ee2_0_81" descr="Goed luisteren is essentieel voor jullie proefplek. Wat is het, en hoe ontwikkel je een houding om goed te kunnen luisteren? Met behulp van de module Viervoudig luisteren ontdekken jullie hoe je op een gerichte manier kunt luisteren: de aandacht goed richten, beter observeren en de uitkomsten verwerken in de aanpak. Het is niet moeilijk om te leren en toe te passen." title="Oriëntatievideo module 1 - Viervoudig luisteren">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3" name="Google Shape;32;g2c0bebbdf16_3_258">
            <a:extLst>
              <a:ext uri="{FF2B5EF4-FFF2-40B4-BE49-F238E27FC236}">
                <a16:creationId xmlns:a16="http://schemas.microsoft.com/office/drawing/2014/main" id="{AFAA1ABA-99BC-A546-C716-F9FD47631CAB}"/>
              </a:ext>
            </a:extLst>
          </p:cNvPr>
          <p:cNvPicPr preferRelativeResize="0"/>
          <p:nvPr userDrawn="1"/>
        </p:nvPicPr>
        <p:blipFill rotWithShape="1">
          <a:blip r:embed="rId4">
            <a:alphaModFix/>
          </a:blip>
          <a:srcRect/>
          <a:stretch/>
        </p:blipFill>
        <p:spPr>
          <a:xfrm>
            <a:off x="8082289" y="-15256"/>
            <a:ext cx="1080001" cy="1080001"/>
          </a:xfrm>
          <a:prstGeom prst="rect">
            <a:avLst/>
          </a:prstGeom>
          <a:noFill/>
          <a:ln>
            <a:noFill/>
          </a:ln>
        </p:spPr>
      </p:pic>
      <p:pic>
        <p:nvPicPr>
          <p:cNvPr id="2" name="Afbeelding 1" descr="Afbeelding met schermopname, Lettertype, tekst, Graphics&#10;&#10;Automatisch gegenereerde beschrijving">
            <a:extLst>
              <a:ext uri="{FF2B5EF4-FFF2-40B4-BE49-F238E27FC236}">
                <a16:creationId xmlns:a16="http://schemas.microsoft.com/office/drawing/2014/main" id="{1A8DD651-642B-6479-FF68-329740064132}"/>
              </a:ext>
            </a:extLst>
          </p:cNvPr>
          <p:cNvPicPr>
            <a:picLocks noChangeAspect="1"/>
          </p:cNvPicPr>
          <p:nvPr userDrawn="1"/>
        </p:nvPicPr>
        <p:blipFill>
          <a:blip r:embed="rId5"/>
          <a:stretch>
            <a:fillRect/>
          </a:stretch>
        </p:blipFill>
        <p:spPr>
          <a:xfrm>
            <a:off x="6423181" y="4369900"/>
            <a:ext cx="2713547" cy="520608"/>
          </a:xfrm>
          <a:prstGeom prst="rect">
            <a:avLst/>
          </a:prstGeom>
        </p:spPr>
      </p:pic>
    </p:spTree>
    <p:extLst>
      <p:ext uri="{BB962C8B-B14F-4D97-AF65-F5344CB8AC3E}">
        <p14:creationId xmlns:p14="http://schemas.microsoft.com/office/powerpoint/2010/main" val="18093717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Verdiepende video module 1 - Viervoudig luisteren" preserve="1">
  <p:cSld name="1_Verdiepende video module 1 - Viervoudig luisteren">
    <p:spTree>
      <p:nvGrpSpPr>
        <p:cNvPr id="1" name="Shape 118"/>
        <p:cNvGrpSpPr/>
        <p:nvPr/>
      </p:nvGrpSpPr>
      <p:grpSpPr>
        <a:xfrm>
          <a:off x="0" y="0"/>
          <a:ext cx="0" cy="0"/>
          <a:chOff x="0" y="0"/>
          <a:chExt cx="0" cy="0"/>
        </a:xfrm>
      </p:grpSpPr>
      <p:sp>
        <p:nvSpPr>
          <p:cNvPr id="119" name="Google Shape;119;g2bd96343ee2_0_89"/>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b="1" dirty="0">
                <a:effectLst/>
                <a:latin typeface="Roboto" panose="02000000000000000000" pitchFamily="2" charset="0"/>
              </a:rPr>
              <a:t>Reisgids video module 1</a:t>
            </a:r>
            <a:br>
              <a:rPr lang="nl-NL" b="1" dirty="0">
                <a:effectLst/>
                <a:latin typeface="Roboto" panose="02000000000000000000" pitchFamily="2" charset="0"/>
              </a:rPr>
            </a:br>
            <a:r>
              <a:rPr lang="nl-NL" b="1" dirty="0">
                <a:effectLst/>
                <a:latin typeface="Roboto" panose="02000000000000000000" pitchFamily="2" charset="0"/>
              </a:rPr>
              <a:t>Viervoudig luisteren</a:t>
            </a:r>
            <a:br>
              <a:rPr lang="nl-NL" b="0" i="0" dirty="0">
                <a:solidFill>
                  <a:srgbClr val="606060"/>
                </a:solidFill>
                <a:effectLst/>
                <a:latin typeface="Roboto" panose="02000000000000000000" pitchFamily="2" charset="0"/>
              </a:rPr>
            </a:br>
            <a:endParaRPr dirty="0"/>
          </a:p>
        </p:txBody>
      </p:sp>
      <p:sp>
        <p:nvSpPr>
          <p:cNvPr id="120" name="Google Shape;120;g2bd96343ee2_0_89"/>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121" name="Google Shape;121;g2bd96343ee2_0_89" descr="Goed luisteren is essentieel voor jullie proefplek. Wat is het, en hoe ontwikkel je een houding om goed te kunnen luisteren? Met behulp van de module Viervoudig luisteren ontdekken jullie hoe je op een gerichte manier kunt luisteren: de aandacht goed richten, beter observeren en de uitkomsten verwerken in de aanpak. Het is niet moeilijk om te leren en toe te passen." title="Verdiepende video module 1 - Viervoudig luisteren">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26;g2c0bebbdf16_3_244">
            <a:extLst>
              <a:ext uri="{FF2B5EF4-FFF2-40B4-BE49-F238E27FC236}">
                <a16:creationId xmlns:a16="http://schemas.microsoft.com/office/drawing/2014/main" id="{E94DAC37-6571-9144-12C8-30E112076BD7}"/>
              </a:ext>
            </a:extLst>
          </p:cNvPr>
          <p:cNvPicPr preferRelativeResize="0"/>
          <p:nvPr userDrawn="1"/>
        </p:nvPicPr>
        <p:blipFill rotWithShape="1">
          <a:blip r:embed="rId4">
            <a:alphaModFix/>
          </a:blip>
          <a:srcRect/>
          <a:stretch/>
        </p:blipFill>
        <p:spPr>
          <a:xfrm>
            <a:off x="8078870" y="-7434"/>
            <a:ext cx="1080000" cy="1080000"/>
          </a:xfrm>
          <a:prstGeom prst="rect">
            <a:avLst/>
          </a:prstGeom>
          <a:noFill/>
          <a:ln>
            <a:noFill/>
          </a:ln>
        </p:spPr>
      </p:pic>
      <p:pic>
        <p:nvPicPr>
          <p:cNvPr id="4" name="Afbeelding 3" descr="Afbeelding met tekst, schermopname, Lettertype, Graphics&#10;&#10;Automatisch gegenereerde beschrijving">
            <a:extLst>
              <a:ext uri="{FF2B5EF4-FFF2-40B4-BE49-F238E27FC236}">
                <a16:creationId xmlns:a16="http://schemas.microsoft.com/office/drawing/2014/main" id="{234D93E3-5599-3F3E-A5D9-0279B35D935E}"/>
              </a:ext>
            </a:extLst>
          </p:cNvPr>
          <p:cNvPicPr>
            <a:picLocks noChangeAspect="1"/>
          </p:cNvPicPr>
          <p:nvPr userDrawn="1"/>
        </p:nvPicPr>
        <p:blipFill>
          <a:blip r:embed="rId5"/>
          <a:stretch>
            <a:fillRect/>
          </a:stretch>
        </p:blipFill>
        <p:spPr>
          <a:xfrm>
            <a:off x="6449663" y="4389004"/>
            <a:ext cx="2660585" cy="482400"/>
          </a:xfrm>
          <a:prstGeom prst="rect">
            <a:avLst/>
          </a:prstGeom>
        </p:spPr>
      </p:pic>
    </p:spTree>
    <p:extLst>
      <p:ext uri="{BB962C8B-B14F-4D97-AF65-F5344CB8AC3E}">
        <p14:creationId xmlns:p14="http://schemas.microsoft.com/office/powerpoint/2010/main" val="7892920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Oriëntatievideo module 1 - Viervoudig luisteren" preserve="1">
  <p:cSld name="1_Oriëntatievideo module 1 - Viervoudig luisteren">
    <p:spTree>
      <p:nvGrpSpPr>
        <p:cNvPr id="1" name="Shape 114"/>
        <p:cNvGrpSpPr/>
        <p:nvPr/>
      </p:nvGrpSpPr>
      <p:grpSpPr>
        <a:xfrm>
          <a:off x="0" y="0"/>
          <a:ext cx="0" cy="0"/>
          <a:chOff x="0" y="0"/>
          <a:chExt cx="0" cy="0"/>
        </a:xfrm>
      </p:grpSpPr>
      <p:sp>
        <p:nvSpPr>
          <p:cNvPr id="115" name="Google Shape;115;g2bd96343ee2_0_81"/>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A2298D"/>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b="1" dirty="0">
                <a:effectLst/>
                <a:latin typeface="Roboto" panose="02000000000000000000" pitchFamily="2" charset="0"/>
              </a:rPr>
              <a:t>Oriëntatievideo module 2</a:t>
            </a:r>
            <a:br>
              <a:rPr lang="nl-NL" b="1" dirty="0">
                <a:effectLst/>
                <a:latin typeface="Roboto" panose="02000000000000000000" pitchFamily="2" charset="0"/>
              </a:rPr>
            </a:br>
            <a:r>
              <a:rPr lang="nl-NL" b="1" dirty="0">
                <a:effectLst/>
                <a:latin typeface="Roboto" panose="02000000000000000000" pitchFamily="2" charset="0"/>
              </a:rPr>
              <a:t>Liefhebben en dienen</a:t>
            </a:r>
            <a:br>
              <a:rPr lang="nl-NL" b="0" i="0" dirty="0">
                <a:solidFill>
                  <a:srgbClr val="606060"/>
                </a:solidFill>
                <a:effectLst/>
                <a:latin typeface="Roboto" panose="02000000000000000000" pitchFamily="2" charset="0"/>
              </a:rPr>
            </a:br>
            <a:endParaRPr lang="nl-NL" dirty="0"/>
          </a:p>
        </p:txBody>
      </p:sp>
      <p:sp>
        <p:nvSpPr>
          <p:cNvPr id="116" name="Google Shape;116;g2bd96343ee2_0_81"/>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3" name="Google Shape;32;g2c0bebbdf16_3_258">
            <a:extLst>
              <a:ext uri="{FF2B5EF4-FFF2-40B4-BE49-F238E27FC236}">
                <a16:creationId xmlns:a16="http://schemas.microsoft.com/office/drawing/2014/main" id="{AFAA1ABA-99BC-A546-C716-F9FD47631CAB}"/>
              </a:ext>
            </a:extLst>
          </p:cNvPr>
          <p:cNvPicPr preferRelativeResize="0"/>
          <p:nvPr userDrawn="1"/>
        </p:nvPicPr>
        <p:blipFill rotWithShape="1">
          <a:blip r:embed="rId2">
            <a:alphaModFix/>
          </a:blip>
          <a:srcRect/>
          <a:stretch/>
        </p:blipFill>
        <p:spPr>
          <a:xfrm>
            <a:off x="8082289" y="-15256"/>
            <a:ext cx="1080001" cy="1080001"/>
          </a:xfrm>
          <a:prstGeom prst="rect">
            <a:avLst/>
          </a:prstGeom>
          <a:noFill/>
          <a:ln>
            <a:noFill/>
          </a:ln>
        </p:spPr>
      </p:pic>
      <p:pic>
        <p:nvPicPr>
          <p:cNvPr id="2" name="Google Shape;125;g2bd96343ee2_0_99" title="Oriëntatievideo  module 2 - Liefhebben en dienen">
            <a:hlinkClick r:id="rId3"/>
            <a:extLst>
              <a:ext uri="{FF2B5EF4-FFF2-40B4-BE49-F238E27FC236}">
                <a16:creationId xmlns:a16="http://schemas.microsoft.com/office/drawing/2014/main" id="{79145A9B-1683-4EE2-8F9D-442E7A3C20AD}"/>
              </a:ext>
            </a:extLst>
          </p:cNvPr>
          <p:cNvPicPr preferRelativeResize="0"/>
          <p:nvPr userDrawn="1"/>
        </p:nvPicPr>
        <p:blipFill rotWithShape="1">
          <a:blip r:embed="rId4">
            <a:alphaModFix/>
          </a:blip>
          <a:srcRect/>
          <a:stretch/>
        </p:blipFill>
        <p:spPr>
          <a:xfrm>
            <a:off x="408750" y="1503917"/>
            <a:ext cx="5966400" cy="3356100"/>
          </a:xfrm>
          <a:prstGeom prst="rect">
            <a:avLst/>
          </a:prstGeom>
          <a:noFill/>
          <a:ln>
            <a:noFill/>
          </a:ln>
        </p:spPr>
      </p:pic>
      <p:pic>
        <p:nvPicPr>
          <p:cNvPr id="4" name="Afbeelding 3" descr="Afbeelding met schermopname, Lettertype, tekst, Graphics&#10;&#10;Automatisch gegenereerde beschrijving">
            <a:extLst>
              <a:ext uri="{FF2B5EF4-FFF2-40B4-BE49-F238E27FC236}">
                <a16:creationId xmlns:a16="http://schemas.microsoft.com/office/drawing/2014/main" id="{94D17D6F-B909-12E4-ACFA-9638103835EC}"/>
              </a:ext>
            </a:extLst>
          </p:cNvPr>
          <p:cNvPicPr>
            <a:picLocks noChangeAspect="1"/>
          </p:cNvPicPr>
          <p:nvPr userDrawn="1"/>
        </p:nvPicPr>
        <p:blipFill>
          <a:blip r:embed="rId5"/>
          <a:stretch>
            <a:fillRect/>
          </a:stretch>
        </p:blipFill>
        <p:spPr>
          <a:xfrm>
            <a:off x="6423181" y="4369900"/>
            <a:ext cx="2713547" cy="520608"/>
          </a:xfrm>
          <a:prstGeom prst="rect">
            <a:avLst/>
          </a:prstGeom>
        </p:spPr>
      </p:pic>
    </p:spTree>
    <p:extLst>
      <p:ext uri="{BB962C8B-B14F-4D97-AF65-F5344CB8AC3E}">
        <p14:creationId xmlns:p14="http://schemas.microsoft.com/office/powerpoint/2010/main" val="9324131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Verdiepende video module 2 - Liefhebben en dienen (deel 1)" preserve="1">
  <p:cSld name="1_Verdiepende video module 2 - Liefhebben en dienen (deel 1)">
    <p:spTree>
      <p:nvGrpSpPr>
        <p:cNvPr id="1" name="Shape 126"/>
        <p:cNvGrpSpPr/>
        <p:nvPr/>
      </p:nvGrpSpPr>
      <p:grpSpPr>
        <a:xfrm>
          <a:off x="0" y="0"/>
          <a:ext cx="0" cy="0"/>
          <a:chOff x="0" y="0"/>
          <a:chExt cx="0" cy="0"/>
        </a:xfrm>
      </p:grpSpPr>
      <p:sp>
        <p:nvSpPr>
          <p:cNvPr id="127" name="Google Shape;127;g2bd96343ee2_0_109"/>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b="1" dirty="0">
                <a:effectLst/>
                <a:latin typeface="Roboto" panose="02000000000000000000" pitchFamily="2" charset="0"/>
              </a:rPr>
              <a:t>Reisgids video module 2</a:t>
            </a:r>
            <a:br>
              <a:rPr lang="nl-NL" b="1" dirty="0">
                <a:effectLst/>
                <a:latin typeface="Roboto" panose="02000000000000000000" pitchFamily="2" charset="0"/>
              </a:rPr>
            </a:br>
            <a:r>
              <a:rPr lang="nl-NL" b="1" dirty="0">
                <a:effectLst/>
                <a:latin typeface="Roboto" panose="02000000000000000000" pitchFamily="2" charset="0"/>
              </a:rPr>
              <a:t>Liefhebben en dienen (1e video)</a:t>
            </a:r>
            <a:br>
              <a:rPr lang="nl-NL" b="1" dirty="0">
                <a:effectLst/>
                <a:latin typeface="Roboto" panose="02000000000000000000" pitchFamily="2" charset="0"/>
              </a:rPr>
            </a:br>
            <a:br>
              <a:rPr lang="nl-NL" b="0" i="0" dirty="0">
                <a:solidFill>
                  <a:srgbClr val="606060"/>
                </a:solidFill>
                <a:effectLst/>
                <a:latin typeface="Roboto" panose="02000000000000000000" pitchFamily="2" charset="0"/>
              </a:rPr>
            </a:br>
            <a:br>
              <a:rPr lang="nl-NL" b="0" i="0" dirty="0">
                <a:solidFill>
                  <a:srgbClr val="606060"/>
                </a:solidFill>
                <a:effectLst/>
                <a:latin typeface="Roboto" panose="02000000000000000000" pitchFamily="2" charset="0"/>
              </a:rPr>
            </a:br>
            <a:endParaRPr dirty="0"/>
          </a:p>
        </p:txBody>
      </p:sp>
      <p:sp>
        <p:nvSpPr>
          <p:cNvPr id="128" name="Google Shape;128;g2bd96343ee2_0_109"/>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129" name="Google Shape;129;g2bd96343ee2_0_109" title="Verdiepende video module 2 - Liefhebben en dienen (deel 1)">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26;g2c0bebbdf16_3_244">
            <a:extLst>
              <a:ext uri="{FF2B5EF4-FFF2-40B4-BE49-F238E27FC236}">
                <a16:creationId xmlns:a16="http://schemas.microsoft.com/office/drawing/2014/main" id="{7BF33E37-F1E7-D77A-3096-288DAC509F21}"/>
              </a:ext>
            </a:extLst>
          </p:cNvPr>
          <p:cNvPicPr preferRelativeResize="0"/>
          <p:nvPr userDrawn="1"/>
        </p:nvPicPr>
        <p:blipFill rotWithShape="1">
          <a:blip r:embed="rId4">
            <a:alphaModFix/>
          </a:blip>
          <a:srcRect/>
          <a:stretch/>
        </p:blipFill>
        <p:spPr>
          <a:xfrm>
            <a:off x="8078870" y="-7434"/>
            <a:ext cx="1080000" cy="1080000"/>
          </a:xfrm>
          <a:prstGeom prst="rect">
            <a:avLst/>
          </a:prstGeom>
          <a:noFill/>
          <a:ln>
            <a:noFill/>
          </a:ln>
        </p:spPr>
      </p:pic>
      <p:pic>
        <p:nvPicPr>
          <p:cNvPr id="3" name="Afbeelding 2" descr="Afbeelding met tekst, schermopname, Lettertype, Graphics&#10;&#10;Automatisch gegenereerde beschrijving">
            <a:extLst>
              <a:ext uri="{FF2B5EF4-FFF2-40B4-BE49-F238E27FC236}">
                <a16:creationId xmlns:a16="http://schemas.microsoft.com/office/drawing/2014/main" id="{530A7432-B54D-2591-D844-11094DC4FDE2}"/>
              </a:ext>
            </a:extLst>
          </p:cNvPr>
          <p:cNvPicPr>
            <a:picLocks noChangeAspect="1"/>
          </p:cNvPicPr>
          <p:nvPr userDrawn="1"/>
        </p:nvPicPr>
        <p:blipFill>
          <a:blip r:embed="rId5"/>
          <a:stretch>
            <a:fillRect/>
          </a:stretch>
        </p:blipFill>
        <p:spPr>
          <a:xfrm>
            <a:off x="6449663" y="4389004"/>
            <a:ext cx="2660585" cy="482400"/>
          </a:xfrm>
          <a:prstGeom prst="rect">
            <a:avLst/>
          </a:prstGeom>
        </p:spPr>
      </p:pic>
    </p:spTree>
    <p:extLst>
      <p:ext uri="{BB962C8B-B14F-4D97-AF65-F5344CB8AC3E}">
        <p14:creationId xmlns:p14="http://schemas.microsoft.com/office/powerpoint/2010/main" val="29472638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Verdiepende video module 2 - Liefhebben en dienen (deel 1)" preserve="1">
  <p:cSld name="1_Verdiepende video module 2 - Liefhebben en dienen (deel 1)">
    <p:spTree>
      <p:nvGrpSpPr>
        <p:cNvPr id="1" name="Shape 126"/>
        <p:cNvGrpSpPr/>
        <p:nvPr/>
      </p:nvGrpSpPr>
      <p:grpSpPr>
        <a:xfrm>
          <a:off x="0" y="0"/>
          <a:ext cx="0" cy="0"/>
          <a:chOff x="0" y="0"/>
          <a:chExt cx="0" cy="0"/>
        </a:xfrm>
      </p:grpSpPr>
      <p:sp>
        <p:nvSpPr>
          <p:cNvPr id="127" name="Google Shape;127;g2bd96343ee2_0_109"/>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b="1" dirty="0">
                <a:effectLst/>
                <a:latin typeface="Roboto" panose="02000000000000000000" pitchFamily="2" charset="0"/>
              </a:rPr>
              <a:t>Reisgids video module 2</a:t>
            </a:r>
            <a:br>
              <a:rPr lang="nl-NL" b="1" dirty="0">
                <a:effectLst/>
                <a:latin typeface="Roboto" panose="02000000000000000000" pitchFamily="2" charset="0"/>
              </a:rPr>
            </a:br>
            <a:r>
              <a:rPr lang="nl-NL" b="1" dirty="0">
                <a:effectLst/>
                <a:latin typeface="Roboto" panose="02000000000000000000" pitchFamily="2" charset="0"/>
              </a:rPr>
              <a:t>Liefhebben en dienen (2e video)</a:t>
            </a:r>
            <a:br>
              <a:rPr lang="nl-NL" b="1" dirty="0">
                <a:effectLst/>
                <a:latin typeface="Roboto" panose="02000000000000000000" pitchFamily="2" charset="0"/>
              </a:rPr>
            </a:br>
            <a:br>
              <a:rPr lang="nl-NL" b="0" i="0" dirty="0">
                <a:solidFill>
                  <a:srgbClr val="606060"/>
                </a:solidFill>
                <a:effectLst/>
                <a:latin typeface="Roboto" panose="02000000000000000000" pitchFamily="2" charset="0"/>
              </a:rPr>
            </a:br>
            <a:br>
              <a:rPr lang="nl-NL" b="0" i="0" dirty="0">
                <a:solidFill>
                  <a:srgbClr val="606060"/>
                </a:solidFill>
                <a:effectLst/>
                <a:latin typeface="Roboto" panose="02000000000000000000" pitchFamily="2" charset="0"/>
              </a:rPr>
            </a:br>
            <a:endParaRPr dirty="0"/>
          </a:p>
        </p:txBody>
      </p:sp>
      <p:sp>
        <p:nvSpPr>
          <p:cNvPr id="128" name="Google Shape;128;g2bd96343ee2_0_109"/>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2" name="Google Shape;26;g2c0bebbdf16_3_244">
            <a:extLst>
              <a:ext uri="{FF2B5EF4-FFF2-40B4-BE49-F238E27FC236}">
                <a16:creationId xmlns:a16="http://schemas.microsoft.com/office/drawing/2014/main" id="{7BF33E37-F1E7-D77A-3096-288DAC509F21}"/>
              </a:ext>
            </a:extLst>
          </p:cNvPr>
          <p:cNvPicPr preferRelativeResize="0"/>
          <p:nvPr userDrawn="1"/>
        </p:nvPicPr>
        <p:blipFill rotWithShape="1">
          <a:blip r:embed="rId2">
            <a:alphaModFix/>
          </a:blip>
          <a:srcRect/>
          <a:stretch/>
        </p:blipFill>
        <p:spPr>
          <a:xfrm>
            <a:off x="8078870" y="-7434"/>
            <a:ext cx="1080000" cy="1080000"/>
          </a:xfrm>
          <a:prstGeom prst="rect">
            <a:avLst/>
          </a:prstGeom>
          <a:noFill/>
          <a:ln>
            <a:noFill/>
          </a:ln>
        </p:spPr>
      </p:pic>
      <p:pic>
        <p:nvPicPr>
          <p:cNvPr id="3" name="Google Shape;133;g2bd96343ee2_0_118" title="Verdiepende video module 2 - Liefhebben en dienen (deel 2)">
            <a:hlinkClick r:id="rId3"/>
            <a:extLst>
              <a:ext uri="{FF2B5EF4-FFF2-40B4-BE49-F238E27FC236}">
                <a16:creationId xmlns:a16="http://schemas.microsoft.com/office/drawing/2014/main" id="{8B5703AE-6E32-9A46-44B6-93679830057F}"/>
              </a:ext>
            </a:extLst>
          </p:cNvPr>
          <p:cNvPicPr preferRelativeResize="0"/>
          <p:nvPr userDrawn="1"/>
        </p:nvPicPr>
        <p:blipFill rotWithShape="1">
          <a:blip r:embed="rId4">
            <a:alphaModFix/>
          </a:blip>
          <a:srcRect/>
          <a:stretch/>
        </p:blipFill>
        <p:spPr>
          <a:xfrm>
            <a:off x="408750" y="1503917"/>
            <a:ext cx="5966400" cy="3356100"/>
          </a:xfrm>
          <a:prstGeom prst="rect">
            <a:avLst/>
          </a:prstGeom>
          <a:noFill/>
          <a:ln>
            <a:noFill/>
          </a:ln>
        </p:spPr>
      </p:pic>
      <p:pic>
        <p:nvPicPr>
          <p:cNvPr id="4" name="Afbeelding 3" descr="Afbeelding met tekst, schermopname, Lettertype, Graphics&#10;&#10;Automatisch gegenereerde beschrijving">
            <a:extLst>
              <a:ext uri="{FF2B5EF4-FFF2-40B4-BE49-F238E27FC236}">
                <a16:creationId xmlns:a16="http://schemas.microsoft.com/office/drawing/2014/main" id="{6DBD5364-F912-EFE7-6B15-8017DA230476}"/>
              </a:ext>
            </a:extLst>
          </p:cNvPr>
          <p:cNvPicPr>
            <a:picLocks noChangeAspect="1"/>
          </p:cNvPicPr>
          <p:nvPr userDrawn="1"/>
        </p:nvPicPr>
        <p:blipFill>
          <a:blip r:embed="rId5"/>
          <a:stretch>
            <a:fillRect/>
          </a:stretch>
        </p:blipFill>
        <p:spPr>
          <a:xfrm>
            <a:off x="6449663" y="4389004"/>
            <a:ext cx="2660585" cy="482400"/>
          </a:xfrm>
          <a:prstGeom prst="rect">
            <a:avLst/>
          </a:prstGeom>
        </p:spPr>
      </p:pic>
    </p:spTree>
    <p:extLst>
      <p:ext uri="{BB962C8B-B14F-4D97-AF65-F5344CB8AC3E}">
        <p14:creationId xmlns:p14="http://schemas.microsoft.com/office/powerpoint/2010/main" val="28732711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Oriëntatievideo module 3 - Community opbouwen" preserve="1">
  <p:cSld name="1_Oriëntatievideo module 3 - Community opbouwen">
    <p:spTree>
      <p:nvGrpSpPr>
        <p:cNvPr id="1" name="Shape 134"/>
        <p:cNvGrpSpPr/>
        <p:nvPr/>
      </p:nvGrpSpPr>
      <p:grpSpPr>
        <a:xfrm>
          <a:off x="0" y="0"/>
          <a:ext cx="0" cy="0"/>
          <a:chOff x="0" y="0"/>
          <a:chExt cx="0" cy="0"/>
        </a:xfrm>
      </p:grpSpPr>
      <p:sp>
        <p:nvSpPr>
          <p:cNvPr id="135" name="Google Shape;135;g2bd96343ee2_0_127"/>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A2298D"/>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Oriëntatievideo module 3</a:t>
            </a:r>
            <a:br>
              <a:rPr lang="nl-NL" dirty="0"/>
            </a:br>
            <a:r>
              <a:rPr lang="nl-NL" dirty="0"/>
              <a:t>Community opbouwen</a:t>
            </a:r>
          </a:p>
        </p:txBody>
      </p:sp>
      <p:sp>
        <p:nvSpPr>
          <p:cNvPr id="136" name="Google Shape;136;g2bd96343ee2_0_127"/>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137" name="Google Shape;137;g2bd96343ee2_0_127" title="Oriëntatievideo module 3 - Community opbouwen">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4" name="Google Shape;32;g2c0bebbdf16_3_258">
            <a:extLst>
              <a:ext uri="{FF2B5EF4-FFF2-40B4-BE49-F238E27FC236}">
                <a16:creationId xmlns:a16="http://schemas.microsoft.com/office/drawing/2014/main" id="{EEFC21D0-A0FD-64AA-DEAE-2455760F1FEF}"/>
              </a:ext>
            </a:extLst>
          </p:cNvPr>
          <p:cNvPicPr preferRelativeResize="0"/>
          <p:nvPr userDrawn="1"/>
        </p:nvPicPr>
        <p:blipFill rotWithShape="1">
          <a:blip r:embed="rId4">
            <a:alphaModFix/>
          </a:blip>
          <a:srcRect/>
          <a:stretch/>
        </p:blipFill>
        <p:spPr>
          <a:xfrm>
            <a:off x="8082289" y="-15256"/>
            <a:ext cx="1080001" cy="1080001"/>
          </a:xfrm>
          <a:prstGeom prst="rect">
            <a:avLst/>
          </a:prstGeom>
          <a:noFill/>
          <a:ln>
            <a:noFill/>
          </a:ln>
        </p:spPr>
      </p:pic>
      <p:pic>
        <p:nvPicPr>
          <p:cNvPr id="2" name="Afbeelding 1" descr="Afbeelding met schermopname, Lettertype, tekst, Graphics&#10;&#10;Automatisch gegenereerde beschrijving">
            <a:extLst>
              <a:ext uri="{FF2B5EF4-FFF2-40B4-BE49-F238E27FC236}">
                <a16:creationId xmlns:a16="http://schemas.microsoft.com/office/drawing/2014/main" id="{74CB105C-348D-2D9B-5C01-8F5CEC667DB9}"/>
              </a:ext>
            </a:extLst>
          </p:cNvPr>
          <p:cNvPicPr>
            <a:picLocks noChangeAspect="1"/>
          </p:cNvPicPr>
          <p:nvPr userDrawn="1"/>
        </p:nvPicPr>
        <p:blipFill>
          <a:blip r:embed="rId5"/>
          <a:stretch>
            <a:fillRect/>
          </a:stretch>
        </p:blipFill>
        <p:spPr>
          <a:xfrm>
            <a:off x="6423181" y="4369900"/>
            <a:ext cx="2713547" cy="520608"/>
          </a:xfrm>
          <a:prstGeom prst="rect">
            <a:avLst/>
          </a:prstGeom>
        </p:spPr>
      </p:pic>
    </p:spTree>
    <p:extLst>
      <p:ext uri="{BB962C8B-B14F-4D97-AF65-F5344CB8AC3E}">
        <p14:creationId xmlns:p14="http://schemas.microsoft.com/office/powerpoint/2010/main" val="321597692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Oriëntatievideo modulVerdiepende video module 3 - Community opbouwen (deel 1)" preserve="1">
  <p:cSld name="1_Oriëntatievideo modulVerdiepende video module 3 - Community opbouwen (deel 1)">
    <p:spTree>
      <p:nvGrpSpPr>
        <p:cNvPr id="1" name="Shape 138"/>
        <p:cNvGrpSpPr/>
        <p:nvPr/>
      </p:nvGrpSpPr>
      <p:grpSpPr>
        <a:xfrm>
          <a:off x="0" y="0"/>
          <a:ext cx="0" cy="0"/>
          <a:chOff x="0" y="0"/>
          <a:chExt cx="0" cy="0"/>
        </a:xfrm>
      </p:grpSpPr>
      <p:sp>
        <p:nvSpPr>
          <p:cNvPr id="139" name="Google Shape;139;g2bd96343ee2_0_136"/>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Reisgids video module 3</a:t>
            </a:r>
            <a:br>
              <a:rPr lang="nl-NL" dirty="0"/>
            </a:br>
            <a:r>
              <a:rPr lang="nl-NL" dirty="0"/>
              <a:t>Community opbouwen (1e video)</a:t>
            </a:r>
          </a:p>
        </p:txBody>
      </p:sp>
      <p:sp>
        <p:nvSpPr>
          <p:cNvPr id="140" name="Google Shape;140;g2bd96343ee2_0_136"/>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141" name="Google Shape;141;g2bd96343ee2_0_136" title="Verdiepende video module 3 - Community opbouwen (deel 1)">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26;g2c0bebbdf16_3_244">
            <a:extLst>
              <a:ext uri="{FF2B5EF4-FFF2-40B4-BE49-F238E27FC236}">
                <a16:creationId xmlns:a16="http://schemas.microsoft.com/office/drawing/2014/main" id="{AB97F7EE-F575-2B51-D298-0E6F3B48B23D}"/>
              </a:ext>
            </a:extLst>
          </p:cNvPr>
          <p:cNvPicPr preferRelativeResize="0"/>
          <p:nvPr userDrawn="1"/>
        </p:nvPicPr>
        <p:blipFill rotWithShape="1">
          <a:blip r:embed="rId4">
            <a:alphaModFix/>
          </a:blip>
          <a:srcRect/>
          <a:stretch/>
        </p:blipFill>
        <p:spPr>
          <a:xfrm>
            <a:off x="8078870" y="-7434"/>
            <a:ext cx="1080000" cy="1080000"/>
          </a:xfrm>
          <a:prstGeom prst="rect">
            <a:avLst/>
          </a:prstGeom>
          <a:noFill/>
          <a:ln>
            <a:noFill/>
          </a:ln>
        </p:spPr>
      </p:pic>
      <p:pic>
        <p:nvPicPr>
          <p:cNvPr id="3" name="Afbeelding 2" descr="Afbeelding met tekst, schermopname, Lettertype, Graphics&#10;&#10;Automatisch gegenereerde beschrijving">
            <a:extLst>
              <a:ext uri="{FF2B5EF4-FFF2-40B4-BE49-F238E27FC236}">
                <a16:creationId xmlns:a16="http://schemas.microsoft.com/office/drawing/2014/main" id="{49CFB2B6-8029-B2DA-2E06-1B1686DE1047}"/>
              </a:ext>
            </a:extLst>
          </p:cNvPr>
          <p:cNvPicPr>
            <a:picLocks noChangeAspect="1"/>
          </p:cNvPicPr>
          <p:nvPr userDrawn="1"/>
        </p:nvPicPr>
        <p:blipFill>
          <a:blip r:embed="rId5"/>
          <a:stretch>
            <a:fillRect/>
          </a:stretch>
        </p:blipFill>
        <p:spPr>
          <a:xfrm>
            <a:off x="6449663" y="4389004"/>
            <a:ext cx="2660585" cy="482400"/>
          </a:xfrm>
          <a:prstGeom prst="rect">
            <a:avLst/>
          </a:prstGeom>
        </p:spPr>
      </p:pic>
    </p:spTree>
    <p:extLst>
      <p:ext uri="{BB962C8B-B14F-4D97-AF65-F5344CB8AC3E}">
        <p14:creationId xmlns:p14="http://schemas.microsoft.com/office/powerpoint/2010/main" val="9514199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Verdiepende video module 3 - Community opbouwen (deel 2)" preserve="1">
  <p:cSld name="1_Verdiepende video module 3 - Community opbouwen (deel 2)">
    <p:spTree>
      <p:nvGrpSpPr>
        <p:cNvPr id="1" name="Shape 142"/>
        <p:cNvGrpSpPr/>
        <p:nvPr/>
      </p:nvGrpSpPr>
      <p:grpSpPr>
        <a:xfrm>
          <a:off x="0" y="0"/>
          <a:ext cx="0" cy="0"/>
          <a:chOff x="0" y="0"/>
          <a:chExt cx="0" cy="0"/>
        </a:xfrm>
      </p:grpSpPr>
      <p:sp>
        <p:nvSpPr>
          <p:cNvPr id="143" name="Google Shape;143;g2bd96343ee2_0_145"/>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Reisgids video module 3</a:t>
            </a:r>
            <a:br>
              <a:rPr lang="nl-NL" dirty="0"/>
            </a:br>
            <a:r>
              <a:rPr lang="nl-NL" dirty="0"/>
              <a:t>Community opbouwen (2e video)</a:t>
            </a:r>
            <a:endParaRPr dirty="0"/>
          </a:p>
        </p:txBody>
      </p:sp>
      <p:sp>
        <p:nvSpPr>
          <p:cNvPr id="144" name="Google Shape;144;g2bd96343ee2_0_145"/>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145" name="Google Shape;145;g2bd96343ee2_0_145" title="Verdiepende video module 3 - Community opbouwen (deel 2)">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26;g2c0bebbdf16_3_244">
            <a:extLst>
              <a:ext uri="{FF2B5EF4-FFF2-40B4-BE49-F238E27FC236}">
                <a16:creationId xmlns:a16="http://schemas.microsoft.com/office/drawing/2014/main" id="{231D16C9-728C-3AC7-911E-D7FD4AFF4D51}"/>
              </a:ext>
            </a:extLst>
          </p:cNvPr>
          <p:cNvPicPr preferRelativeResize="0"/>
          <p:nvPr userDrawn="1"/>
        </p:nvPicPr>
        <p:blipFill rotWithShape="1">
          <a:blip r:embed="rId4">
            <a:alphaModFix/>
          </a:blip>
          <a:srcRect/>
          <a:stretch/>
        </p:blipFill>
        <p:spPr>
          <a:xfrm>
            <a:off x="8078870" y="-7434"/>
            <a:ext cx="1080000" cy="1080000"/>
          </a:xfrm>
          <a:prstGeom prst="rect">
            <a:avLst/>
          </a:prstGeom>
          <a:noFill/>
          <a:ln>
            <a:noFill/>
          </a:ln>
        </p:spPr>
      </p:pic>
      <p:pic>
        <p:nvPicPr>
          <p:cNvPr id="3" name="Afbeelding 2" descr="Afbeelding met tekst, schermopname, Lettertype, Graphics&#10;&#10;Automatisch gegenereerde beschrijving">
            <a:extLst>
              <a:ext uri="{FF2B5EF4-FFF2-40B4-BE49-F238E27FC236}">
                <a16:creationId xmlns:a16="http://schemas.microsoft.com/office/drawing/2014/main" id="{1F365D78-D748-7923-66D1-EF1994112250}"/>
              </a:ext>
            </a:extLst>
          </p:cNvPr>
          <p:cNvPicPr>
            <a:picLocks noChangeAspect="1"/>
          </p:cNvPicPr>
          <p:nvPr userDrawn="1"/>
        </p:nvPicPr>
        <p:blipFill>
          <a:blip r:embed="rId5"/>
          <a:stretch>
            <a:fillRect/>
          </a:stretch>
        </p:blipFill>
        <p:spPr>
          <a:xfrm>
            <a:off x="6449663" y="4389004"/>
            <a:ext cx="2660585" cy="482400"/>
          </a:xfrm>
          <a:prstGeom prst="rect">
            <a:avLst/>
          </a:prstGeom>
        </p:spPr>
      </p:pic>
    </p:spTree>
    <p:extLst>
      <p:ext uri="{BB962C8B-B14F-4D97-AF65-F5344CB8AC3E}">
        <p14:creationId xmlns:p14="http://schemas.microsoft.com/office/powerpoint/2010/main" val="29090504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type="title" preserve="1">
  <p:cSld name="1_Title slide">
    <p:spTree>
      <p:nvGrpSpPr>
        <p:cNvPr id="1" name="Shape 10"/>
        <p:cNvGrpSpPr/>
        <p:nvPr/>
      </p:nvGrpSpPr>
      <p:grpSpPr>
        <a:xfrm>
          <a:off x="0" y="0"/>
          <a:ext cx="0" cy="0"/>
          <a:chOff x="0" y="0"/>
          <a:chExt cx="0" cy="0"/>
        </a:xfrm>
      </p:grpSpPr>
      <p:sp>
        <p:nvSpPr>
          <p:cNvPr id="11" name="Google Shape;11;p3"/>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
        <p:nvSpPr>
          <p:cNvPr id="12" name="Google Shape;12;p3"/>
          <p:cNvSpPr txBox="1"/>
          <p:nvPr/>
        </p:nvSpPr>
        <p:spPr>
          <a:xfrm>
            <a:off x="610825" y="1350675"/>
            <a:ext cx="7683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solidFill>
                <a:srgbClr val="E88D24"/>
              </a:solidFill>
              <a:latin typeface="Calibri"/>
              <a:ea typeface="Calibri"/>
              <a:cs typeface="Calibri"/>
              <a:sym typeface="Calibri"/>
            </a:endParaRPr>
          </a:p>
        </p:txBody>
      </p:sp>
      <p:sp>
        <p:nvSpPr>
          <p:cNvPr id="13" name="Google Shape;13;p3"/>
          <p:cNvSpPr txBox="1">
            <a:spLocks noGrp="1"/>
          </p:cNvSpPr>
          <p:nvPr>
            <p:ph type="title"/>
          </p:nvPr>
        </p:nvSpPr>
        <p:spPr>
          <a:xfrm>
            <a:off x="311700" y="205825"/>
            <a:ext cx="77448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D03631"/>
              </a:buClr>
              <a:buSzPts val="2500"/>
              <a:buFont typeface="Calibri"/>
              <a:buNone/>
              <a:defRPr sz="2500" b="1" i="0" u="none" strike="noStrike" cap="none">
                <a:solidFill>
                  <a:srgbClr val="A2298D"/>
                </a:solidFill>
                <a:latin typeface="Calibri"/>
                <a:ea typeface="Calibri"/>
                <a:cs typeface="Calibri"/>
                <a:sym typeface="Calibri"/>
              </a:defRPr>
            </a:lvl1pPr>
            <a:lvl2pPr marR="0" lvl="1"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9pPr>
          </a:lstStyle>
          <a:p>
            <a:endParaRPr dirty="0"/>
          </a:p>
        </p:txBody>
      </p:sp>
      <p:sp>
        <p:nvSpPr>
          <p:cNvPr id="14" name="Google Shape;14;p3"/>
          <p:cNvSpPr txBox="1">
            <a:spLocks noGrp="1"/>
          </p:cNvSpPr>
          <p:nvPr>
            <p:ph type="body" idx="1"/>
          </p:nvPr>
        </p:nvSpPr>
        <p:spPr>
          <a:xfrm>
            <a:off x="311700" y="979797"/>
            <a:ext cx="8520600" cy="34164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15000"/>
              </a:lnSpc>
              <a:spcBef>
                <a:spcPts val="0"/>
              </a:spcBef>
              <a:spcAft>
                <a:spcPts val="0"/>
              </a:spcAft>
              <a:buClr>
                <a:srgbClr val="E88D24"/>
              </a:buClr>
              <a:buSzPts val="1400"/>
              <a:buFont typeface="Calibri"/>
              <a:buChar char="●"/>
              <a:defRPr sz="1400" b="1" i="0" u="none" strike="noStrike" cap="none">
                <a:solidFill>
                  <a:srgbClr val="E88D24"/>
                </a:solidFill>
                <a:latin typeface="Calibri"/>
                <a:ea typeface="Calibri"/>
                <a:cs typeface="Calibri"/>
                <a:sym typeface="Calibri"/>
              </a:defRPr>
            </a:lvl1pPr>
            <a:lvl2pPr marL="914400" marR="0" lvl="1" indent="-317500" algn="l" rtl="0">
              <a:lnSpc>
                <a:spcPct val="115000"/>
              </a:lnSpc>
              <a:spcBef>
                <a:spcPts val="1600"/>
              </a:spcBef>
              <a:spcAft>
                <a:spcPts val="0"/>
              </a:spcAft>
              <a:buClr>
                <a:srgbClr val="000000"/>
              </a:buClr>
              <a:buSzPts val="1400"/>
              <a:buFont typeface="Calibri"/>
              <a:buChar char="○"/>
              <a:defRPr sz="1400" b="1" i="0" u="none" strike="noStrike" cap="none">
                <a:solidFill>
                  <a:srgbClr val="000000"/>
                </a:solidFill>
                <a:latin typeface="Calibri"/>
                <a:ea typeface="Calibri"/>
                <a:cs typeface="Calibri"/>
                <a:sym typeface="Calibri"/>
              </a:defRPr>
            </a:lvl2pPr>
            <a:lvl3pPr marL="1371600" marR="0" lvl="2"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3pPr>
            <a:lvl4pPr marL="1828800" marR="0" lvl="3"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4pPr>
            <a:lvl5pPr marL="2286000" marR="0" lvl="4"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5pPr>
            <a:lvl6pPr marL="2743200" marR="0" lvl="5"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6pPr>
            <a:lvl7pPr marL="3200400" marR="0" lvl="6"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7pPr>
            <a:lvl8pPr marL="3657600" marR="0" lvl="7"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8pPr>
            <a:lvl9pPr marL="4114800" marR="0" lvl="8" indent="-317500" algn="l" rtl="0">
              <a:lnSpc>
                <a:spcPct val="115000"/>
              </a:lnSpc>
              <a:spcBef>
                <a:spcPts val="1600"/>
              </a:spcBef>
              <a:spcAft>
                <a:spcPts val="160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9pPr>
          </a:lstStyle>
          <a:p>
            <a:endParaRPr dirty="0"/>
          </a:p>
        </p:txBody>
      </p:sp>
      <p:pic>
        <p:nvPicPr>
          <p:cNvPr id="3" name="Google Shape;32;g2c0bebbdf16_3_258">
            <a:extLst>
              <a:ext uri="{FF2B5EF4-FFF2-40B4-BE49-F238E27FC236}">
                <a16:creationId xmlns:a16="http://schemas.microsoft.com/office/drawing/2014/main" id="{DAB49F9C-607F-FD38-3E1B-922CC0597965}"/>
              </a:ext>
            </a:extLst>
          </p:cNvPr>
          <p:cNvPicPr preferRelativeResize="0"/>
          <p:nvPr userDrawn="1"/>
        </p:nvPicPr>
        <p:blipFill rotWithShape="1">
          <a:blip r:embed="rId2">
            <a:alphaModFix/>
          </a:blip>
          <a:srcRect/>
          <a:stretch/>
        </p:blipFill>
        <p:spPr>
          <a:xfrm>
            <a:off x="8082289" y="-15256"/>
            <a:ext cx="1080001" cy="1080001"/>
          </a:xfrm>
          <a:prstGeom prst="rect">
            <a:avLst/>
          </a:prstGeom>
          <a:noFill/>
          <a:ln>
            <a:noFill/>
          </a:ln>
        </p:spPr>
      </p:pic>
    </p:spTree>
    <p:extLst>
      <p:ext uri="{BB962C8B-B14F-4D97-AF65-F5344CB8AC3E}">
        <p14:creationId xmlns:p14="http://schemas.microsoft.com/office/powerpoint/2010/main" val="200632147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Oriëntatievideo module 4 - Geloofsleven ontdekken" preserve="1">
  <p:cSld name="1_Oriëntatievideo module 4 - Geloofsleven ontdekken">
    <p:spTree>
      <p:nvGrpSpPr>
        <p:cNvPr id="1" name="Shape 146"/>
        <p:cNvGrpSpPr/>
        <p:nvPr/>
      </p:nvGrpSpPr>
      <p:grpSpPr>
        <a:xfrm>
          <a:off x="0" y="0"/>
          <a:ext cx="0" cy="0"/>
          <a:chOff x="0" y="0"/>
          <a:chExt cx="0" cy="0"/>
        </a:xfrm>
      </p:grpSpPr>
      <p:sp>
        <p:nvSpPr>
          <p:cNvPr id="147" name="Google Shape;147;g2bd96343ee2_0_154"/>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A2298D"/>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Oriëntatievideo module 4</a:t>
            </a:r>
            <a:br>
              <a:rPr lang="nl-NL" dirty="0"/>
            </a:br>
            <a:r>
              <a:rPr lang="nl-NL" dirty="0"/>
              <a:t>Geloofsleven ontdekken</a:t>
            </a:r>
            <a:endParaRPr dirty="0"/>
          </a:p>
        </p:txBody>
      </p:sp>
      <p:sp>
        <p:nvSpPr>
          <p:cNvPr id="148" name="Google Shape;148;g2bd96343ee2_0_154"/>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149" name="Google Shape;149;g2bd96343ee2_0_154" title="Oriëntatievideo module 4 - Geloofsleven ontdekken">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32;g2c0bebbdf16_3_258">
            <a:extLst>
              <a:ext uri="{FF2B5EF4-FFF2-40B4-BE49-F238E27FC236}">
                <a16:creationId xmlns:a16="http://schemas.microsoft.com/office/drawing/2014/main" id="{36692AC2-8EA2-DEE7-AF1E-F8AC9CE3B6BF}"/>
              </a:ext>
            </a:extLst>
          </p:cNvPr>
          <p:cNvPicPr preferRelativeResize="0"/>
          <p:nvPr userDrawn="1"/>
        </p:nvPicPr>
        <p:blipFill rotWithShape="1">
          <a:blip r:embed="rId4">
            <a:alphaModFix/>
          </a:blip>
          <a:srcRect/>
          <a:stretch/>
        </p:blipFill>
        <p:spPr>
          <a:xfrm>
            <a:off x="8082289" y="-15256"/>
            <a:ext cx="1080001" cy="1080001"/>
          </a:xfrm>
          <a:prstGeom prst="rect">
            <a:avLst/>
          </a:prstGeom>
          <a:noFill/>
          <a:ln>
            <a:noFill/>
          </a:ln>
        </p:spPr>
      </p:pic>
      <p:pic>
        <p:nvPicPr>
          <p:cNvPr id="3" name="Afbeelding 2" descr="Afbeelding met schermopname, Lettertype, tekst, Graphics&#10;&#10;Automatisch gegenereerde beschrijving">
            <a:extLst>
              <a:ext uri="{FF2B5EF4-FFF2-40B4-BE49-F238E27FC236}">
                <a16:creationId xmlns:a16="http://schemas.microsoft.com/office/drawing/2014/main" id="{07DF56F8-FA0F-C86D-2B92-55BB187579D4}"/>
              </a:ext>
            </a:extLst>
          </p:cNvPr>
          <p:cNvPicPr>
            <a:picLocks noChangeAspect="1"/>
          </p:cNvPicPr>
          <p:nvPr userDrawn="1"/>
        </p:nvPicPr>
        <p:blipFill>
          <a:blip r:embed="rId5"/>
          <a:stretch>
            <a:fillRect/>
          </a:stretch>
        </p:blipFill>
        <p:spPr>
          <a:xfrm>
            <a:off x="6423181" y="4369900"/>
            <a:ext cx="2713547" cy="520608"/>
          </a:xfrm>
          <a:prstGeom prst="rect">
            <a:avLst/>
          </a:prstGeom>
        </p:spPr>
      </p:pic>
    </p:spTree>
    <p:extLst>
      <p:ext uri="{BB962C8B-B14F-4D97-AF65-F5344CB8AC3E}">
        <p14:creationId xmlns:p14="http://schemas.microsoft.com/office/powerpoint/2010/main" val="14625329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Verdiepende video module 4 - Geloofsleven ontdekken" preserve="1">
  <p:cSld name="1_Verdiepende video module 4 - Geloofsleven ontdekken">
    <p:spTree>
      <p:nvGrpSpPr>
        <p:cNvPr id="1" name="Shape 150"/>
        <p:cNvGrpSpPr/>
        <p:nvPr/>
      </p:nvGrpSpPr>
      <p:grpSpPr>
        <a:xfrm>
          <a:off x="0" y="0"/>
          <a:ext cx="0" cy="0"/>
          <a:chOff x="0" y="0"/>
          <a:chExt cx="0" cy="0"/>
        </a:xfrm>
      </p:grpSpPr>
      <p:sp>
        <p:nvSpPr>
          <p:cNvPr id="151" name="Google Shape;151;g2bd96343ee2_0_163"/>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Reisgids video module 4</a:t>
            </a:r>
            <a:br>
              <a:rPr lang="nl-NL" dirty="0"/>
            </a:br>
            <a:r>
              <a:rPr lang="nl-NL" dirty="0"/>
              <a:t>Geloofsleven ontdekken</a:t>
            </a:r>
            <a:endParaRPr dirty="0"/>
          </a:p>
        </p:txBody>
      </p:sp>
      <p:sp>
        <p:nvSpPr>
          <p:cNvPr id="152" name="Google Shape;152;g2bd96343ee2_0_163"/>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153" name="Google Shape;153;g2bd96343ee2_0_163" title="Verdiepende video module 4 - Geloofsleven ontdekken">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26;g2c0bebbdf16_3_244">
            <a:extLst>
              <a:ext uri="{FF2B5EF4-FFF2-40B4-BE49-F238E27FC236}">
                <a16:creationId xmlns:a16="http://schemas.microsoft.com/office/drawing/2014/main" id="{BDD01C09-003C-9338-77D6-FDE7AEBEB7CE}"/>
              </a:ext>
            </a:extLst>
          </p:cNvPr>
          <p:cNvPicPr preferRelativeResize="0"/>
          <p:nvPr userDrawn="1"/>
        </p:nvPicPr>
        <p:blipFill rotWithShape="1">
          <a:blip r:embed="rId4">
            <a:alphaModFix/>
          </a:blip>
          <a:srcRect/>
          <a:stretch/>
        </p:blipFill>
        <p:spPr>
          <a:xfrm>
            <a:off x="8078870" y="-7434"/>
            <a:ext cx="1080000" cy="1080000"/>
          </a:xfrm>
          <a:prstGeom prst="rect">
            <a:avLst/>
          </a:prstGeom>
          <a:noFill/>
          <a:ln>
            <a:noFill/>
          </a:ln>
        </p:spPr>
      </p:pic>
      <p:pic>
        <p:nvPicPr>
          <p:cNvPr id="3" name="Afbeelding 2" descr="Afbeelding met tekst, schermopname, Lettertype, Graphics&#10;&#10;Automatisch gegenereerde beschrijving">
            <a:extLst>
              <a:ext uri="{FF2B5EF4-FFF2-40B4-BE49-F238E27FC236}">
                <a16:creationId xmlns:a16="http://schemas.microsoft.com/office/drawing/2014/main" id="{05F65E71-5D3E-48DC-E998-A6144AA54020}"/>
              </a:ext>
            </a:extLst>
          </p:cNvPr>
          <p:cNvPicPr>
            <a:picLocks noChangeAspect="1"/>
          </p:cNvPicPr>
          <p:nvPr userDrawn="1"/>
        </p:nvPicPr>
        <p:blipFill>
          <a:blip r:embed="rId5"/>
          <a:stretch>
            <a:fillRect/>
          </a:stretch>
        </p:blipFill>
        <p:spPr>
          <a:xfrm>
            <a:off x="6449663" y="4389004"/>
            <a:ext cx="2660585" cy="482400"/>
          </a:xfrm>
          <a:prstGeom prst="rect">
            <a:avLst/>
          </a:prstGeom>
        </p:spPr>
      </p:pic>
    </p:spTree>
    <p:extLst>
      <p:ext uri="{BB962C8B-B14F-4D97-AF65-F5344CB8AC3E}">
        <p14:creationId xmlns:p14="http://schemas.microsoft.com/office/powerpoint/2010/main" val="138845880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Oriëntatievideo module 5 - Kerk-zijn vormgeven" preserve="1">
  <p:cSld name="1_Oriëntatievideo module 5 - Kerk-zijn vormgeven">
    <p:spTree>
      <p:nvGrpSpPr>
        <p:cNvPr id="1" name="Shape 154"/>
        <p:cNvGrpSpPr/>
        <p:nvPr/>
      </p:nvGrpSpPr>
      <p:grpSpPr>
        <a:xfrm>
          <a:off x="0" y="0"/>
          <a:ext cx="0" cy="0"/>
          <a:chOff x="0" y="0"/>
          <a:chExt cx="0" cy="0"/>
        </a:xfrm>
      </p:grpSpPr>
      <p:sp>
        <p:nvSpPr>
          <p:cNvPr id="155" name="Google Shape;155;g2bd96343ee2_0_172"/>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A2298D"/>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Oriëntatievideo module 5</a:t>
            </a:r>
            <a:br>
              <a:rPr lang="nl-NL" dirty="0"/>
            </a:br>
            <a:r>
              <a:rPr lang="nl-NL" dirty="0"/>
              <a:t>Kerk-zijn vormgeven</a:t>
            </a:r>
            <a:endParaRPr dirty="0"/>
          </a:p>
        </p:txBody>
      </p:sp>
      <p:sp>
        <p:nvSpPr>
          <p:cNvPr id="156" name="Google Shape;156;g2bd96343ee2_0_172"/>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157" name="Google Shape;157;g2bd96343ee2_0_172" title="Oriëntatievideo module 5 - Kerk-zijn vormgeven">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32;g2c0bebbdf16_3_258">
            <a:extLst>
              <a:ext uri="{FF2B5EF4-FFF2-40B4-BE49-F238E27FC236}">
                <a16:creationId xmlns:a16="http://schemas.microsoft.com/office/drawing/2014/main" id="{138258D3-15A6-F8D2-994C-E498B709EBDB}"/>
              </a:ext>
            </a:extLst>
          </p:cNvPr>
          <p:cNvPicPr preferRelativeResize="0"/>
          <p:nvPr userDrawn="1"/>
        </p:nvPicPr>
        <p:blipFill rotWithShape="1">
          <a:blip r:embed="rId4">
            <a:alphaModFix/>
          </a:blip>
          <a:srcRect/>
          <a:stretch/>
        </p:blipFill>
        <p:spPr>
          <a:xfrm>
            <a:off x="8082289" y="-15256"/>
            <a:ext cx="1080001" cy="1080001"/>
          </a:xfrm>
          <a:prstGeom prst="rect">
            <a:avLst/>
          </a:prstGeom>
          <a:noFill/>
          <a:ln>
            <a:noFill/>
          </a:ln>
        </p:spPr>
      </p:pic>
      <p:pic>
        <p:nvPicPr>
          <p:cNvPr id="3" name="Afbeelding 2" descr="Afbeelding met schermopname, Lettertype, tekst, Graphics&#10;&#10;Automatisch gegenereerde beschrijving">
            <a:extLst>
              <a:ext uri="{FF2B5EF4-FFF2-40B4-BE49-F238E27FC236}">
                <a16:creationId xmlns:a16="http://schemas.microsoft.com/office/drawing/2014/main" id="{4EAF23DC-8408-13C6-E7D2-7BD13A39A127}"/>
              </a:ext>
            </a:extLst>
          </p:cNvPr>
          <p:cNvPicPr>
            <a:picLocks noChangeAspect="1"/>
          </p:cNvPicPr>
          <p:nvPr userDrawn="1"/>
        </p:nvPicPr>
        <p:blipFill>
          <a:blip r:embed="rId5"/>
          <a:stretch>
            <a:fillRect/>
          </a:stretch>
        </p:blipFill>
        <p:spPr>
          <a:xfrm>
            <a:off x="6423181" y="4369900"/>
            <a:ext cx="2713547" cy="520608"/>
          </a:xfrm>
          <a:prstGeom prst="rect">
            <a:avLst/>
          </a:prstGeom>
        </p:spPr>
      </p:pic>
    </p:spTree>
    <p:extLst>
      <p:ext uri="{BB962C8B-B14F-4D97-AF65-F5344CB8AC3E}">
        <p14:creationId xmlns:p14="http://schemas.microsoft.com/office/powerpoint/2010/main" val="223160695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Verdiepende video module 5 - Kerk-zijn vormgeven" preserve="1">
  <p:cSld name="1_Verdiepende video module 5 - Kerk-zijn vormgeven">
    <p:spTree>
      <p:nvGrpSpPr>
        <p:cNvPr id="1" name="Shape 158"/>
        <p:cNvGrpSpPr/>
        <p:nvPr/>
      </p:nvGrpSpPr>
      <p:grpSpPr>
        <a:xfrm>
          <a:off x="0" y="0"/>
          <a:ext cx="0" cy="0"/>
          <a:chOff x="0" y="0"/>
          <a:chExt cx="0" cy="0"/>
        </a:xfrm>
      </p:grpSpPr>
      <p:sp>
        <p:nvSpPr>
          <p:cNvPr id="159" name="Google Shape;159;g2bd96343ee2_0_181"/>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Reisgids video module 5</a:t>
            </a:r>
            <a:br>
              <a:rPr lang="nl-NL" dirty="0"/>
            </a:br>
            <a:r>
              <a:rPr lang="nl-NL" dirty="0"/>
              <a:t>Kerk-zijn vormgeven</a:t>
            </a:r>
            <a:endParaRPr dirty="0"/>
          </a:p>
        </p:txBody>
      </p:sp>
      <p:sp>
        <p:nvSpPr>
          <p:cNvPr id="160" name="Google Shape;160;g2bd96343ee2_0_181"/>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161" name="Google Shape;161;g2bd96343ee2_0_181" title="Verdiepende video module 5 - Kerk-zijn vormgeven">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26;g2c0bebbdf16_3_244">
            <a:extLst>
              <a:ext uri="{FF2B5EF4-FFF2-40B4-BE49-F238E27FC236}">
                <a16:creationId xmlns:a16="http://schemas.microsoft.com/office/drawing/2014/main" id="{E1B772A2-6DBE-75DE-4B4D-E55C1ED03BCF}"/>
              </a:ext>
            </a:extLst>
          </p:cNvPr>
          <p:cNvPicPr preferRelativeResize="0"/>
          <p:nvPr userDrawn="1"/>
        </p:nvPicPr>
        <p:blipFill rotWithShape="1">
          <a:blip r:embed="rId4">
            <a:alphaModFix/>
          </a:blip>
          <a:srcRect/>
          <a:stretch/>
        </p:blipFill>
        <p:spPr>
          <a:xfrm>
            <a:off x="8078870" y="-7434"/>
            <a:ext cx="1080000" cy="1080000"/>
          </a:xfrm>
          <a:prstGeom prst="rect">
            <a:avLst/>
          </a:prstGeom>
          <a:noFill/>
          <a:ln>
            <a:noFill/>
          </a:ln>
        </p:spPr>
      </p:pic>
      <p:pic>
        <p:nvPicPr>
          <p:cNvPr id="3" name="Afbeelding 2" descr="Afbeelding met tekst, schermopname, Lettertype, Graphics&#10;&#10;Automatisch gegenereerde beschrijving">
            <a:extLst>
              <a:ext uri="{FF2B5EF4-FFF2-40B4-BE49-F238E27FC236}">
                <a16:creationId xmlns:a16="http://schemas.microsoft.com/office/drawing/2014/main" id="{81377BEF-B596-BA36-6D10-542BFC84A87F}"/>
              </a:ext>
            </a:extLst>
          </p:cNvPr>
          <p:cNvPicPr>
            <a:picLocks noChangeAspect="1"/>
          </p:cNvPicPr>
          <p:nvPr userDrawn="1"/>
        </p:nvPicPr>
        <p:blipFill>
          <a:blip r:embed="rId5"/>
          <a:stretch>
            <a:fillRect/>
          </a:stretch>
        </p:blipFill>
        <p:spPr>
          <a:xfrm>
            <a:off x="6449663" y="4389004"/>
            <a:ext cx="2660585" cy="482400"/>
          </a:xfrm>
          <a:prstGeom prst="rect">
            <a:avLst/>
          </a:prstGeom>
        </p:spPr>
      </p:pic>
    </p:spTree>
    <p:extLst>
      <p:ext uri="{BB962C8B-B14F-4D97-AF65-F5344CB8AC3E}">
        <p14:creationId xmlns:p14="http://schemas.microsoft.com/office/powerpoint/2010/main" val="136600339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Oriëntatievideo module 6 - Doorgaan en delen" preserve="1">
  <p:cSld name="1_Oriëntatievideo module 6 - Doorgaan en delen">
    <p:spTree>
      <p:nvGrpSpPr>
        <p:cNvPr id="1" name="Shape 162"/>
        <p:cNvGrpSpPr/>
        <p:nvPr/>
      </p:nvGrpSpPr>
      <p:grpSpPr>
        <a:xfrm>
          <a:off x="0" y="0"/>
          <a:ext cx="0" cy="0"/>
          <a:chOff x="0" y="0"/>
          <a:chExt cx="0" cy="0"/>
        </a:xfrm>
      </p:grpSpPr>
      <p:sp>
        <p:nvSpPr>
          <p:cNvPr id="163" name="Google Shape;163;g2bd96343ee2_0_190"/>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A2298D"/>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Oriëntatievideo module 6</a:t>
            </a:r>
            <a:br>
              <a:rPr lang="nl-NL" dirty="0"/>
            </a:br>
            <a:r>
              <a:rPr lang="nl-NL" dirty="0"/>
              <a:t>Doorgaan en delen</a:t>
            </a:r>
            <a:endParaRPr dirty="0"/>
          </a:p>
        </p:txBody>
      </p:sp>
      <p:sp>
        <p:nvSpPr>
          <p:cNvPr id="164" name="Google Shape;164;g2bd96343ee2_0_190"/>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165" name="Google Shape;165;g2bd96343ee2_0_190" title="Oriëntatievideo module 6 - Doorgaan en delen">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32;g2c0bebbdf16_3_258">
            <a:extLst>
              <a:ext uri="{FF2B5EF4-FFF2-40B4-BE49-F238E27FC236}">
                <a16:creationId xmlns:a16="http://schemas.microsoft.com/office/drawing/2014/main" id="{BB6380FD-3CF7-E166-42A8-C4B0E9F4D492}"/>
              </a:ext>
            </a:extLst>
          </p:cNvPr>
          <p:cNvPicPr preferRelativeResize="0"/>
          <p:nvPr userDrawn="1"/>
        </p:nvPicPr>
        <p:blipFill rotWithShape="1">
          <a:blip r:embed="rId4">
            <a:alphaModFix/>
          </a:blip>
          <a:srcRect/>
          <a:stretch/>
        </p:blipFill>
        <p:spPr>
          <a:xfrm>
            <a:off x="8082289" y="-15256"/>
            <a:ext cx="1080001" cy="1080001"/>
          </a:xfrm>
          <a:prstGeom prst="rect">
            <a:avLst/>
          </a:prstGeom>
          <a:noFill/>
          <a:ln>
            <a:noFill/>
          </a:ln>
        </p:spPr>
      </p:pic>
      <p:pic>
        <p:nvPicPr>
          <p:cNvPr id="3" name="Afbeelding 2" descr="Afbeelding met schermopname, Lettertype, tekst, Graphics&#10;&#10;Automatisch gegenereerde beschrijving">
            <a:extLst>
              <a:ext uri="{FF2B5EF4-FFF2-40B4-BE49-F238E27FC236}">
                <a16:creationId xmlns:a16="http://schemas.microsoft.com/office/drawing/2014/main" id="{2E36599D-9662-042E-4E39-5A05A5E5F18D}"/>
              </a:ext>
            </a:extLst>
          </p:cNvPr>
          <p:cNvPicPr>
            <a:picLocks noChangeAspect="1"/>
          </p:cNvPicPr>
          <p:nvPr userDrawn="1"/>
        </p:nvPicPr>
        <p:blipFill>
          <a:blip r:embed="rId5"/>
          <a:stretch>
            <a:fillRect/>
          </a:stretch>
        </p:blipFill>
        <p:spPr>
          <a:xfrm>
            <a:off x="6423181" y="4369900"/>
            <a:ext cx="2713547" cy="520608"/>
          </a:xfrm>
          <a:prstGeom prst="rect">
            <a:avLst/>
          </a:prstGeom>
        </p:spPr>
      </p:pic>
    </p:spTree>
    <p:extLst>
      <p:ext uri="{BB962C8B-B14F-4D97-AF65-F5344CB8AC3E}">
        <p14:creationId xmlns:p14="http://schemas.microsoft.com/office/powerpoint/2010/main" val="20481431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Verdiepende video module 6 - Doorgaan en delen (deel 1)" preserve="1">
  <p:cSld name="1_Verdiepende video module 6 - Doorgaan en delen (deel 1)">
    <p:spTree>
      <p:nvGrpSpPr>
        <p:cNvPr id="1" name="Shape 166"/>
        <p:cNvGrpSpPr/>
        <p:nvPr/>
      </p:nvGrpSpPr>
      <p:grpSpPr>
        <a:xfrm>
          <a:off x="0" y="0"/>
          <a:ext cx="0" cy="0"/>
          <a:chOff x="0" y="0"/>
          <a:chExt cx="0" cy="0"/>
        </a:xfrm>
      </p:grpSpPr>
      <p:sp>
        <p:nvSpPr>
          <p:cNvPr id="167" name="Google Shape;167;g2bd96343ee2_0_199"/>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Reisgids video module 6</a:t>
            </a:r>
            <a:br>
              <a:rPr lang="nl-NL" dirty="0"/>
            </a:br>
            <a:r>
              <a:rPr lang="nl-NL" dirty="0"/>
              <a:t>Doorgaan en delen (1e video)</a:t>
            </a:r>
            <a:endParaRPr dirty="0"/>
          </a:p>
        </p:txBody>
      </p:sp>
      <p:sp>
        <p:nvSpPr>
          <p:cNvPr id="168" name="Google Shape;168;g2bd96343ee2_0_199"/>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169" name="Google Shape;169;g2bd96343ee2_0_199" title="Verdiepende video module 6 - Doorgaan en delen (deel 1)">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26;g2c0bebbdf16_3_244">
            <a:extLst>
              <a:ext uri="{FF2B5EF4-FFF2-40B4-BE49-F238E27FC236}">
                <a16:creationId xmlns:a16="http://schemas.microsoft.com/office/drawing/2014/main" id="{6FACB9F3-CE8F-708F-18F0-2FC496E30636}"/>
              </a:ext>
            </a:extLst>
          </p:cNvPr>
          <p:cNvPicPr preferRelativeResize="0"/>
          <p:nvPr userDrawn="1"/>
        </p:nvPicPr>
        <p:blipFill rotWithShape="1">
          <a:blip r:embed="rId4">
            <a:alphaModFix/>
          </a:blip>
          <a:srcRect/>
          <a:stretch/>
        </p:blipFill>
        <p:spPr>
          <a:xfrm>
            <a:off x="8078870" y="-7434"/>
            <a:ext cx="1080000" cy="1080000"/>
          </a:xfrm>
          <a:prstGeom prst="rect">
            <a:avLst/>
          </a:prstGeom>
          <a:noFill/>
          <a:ln>
            <a:noFill/>
          </a:ln>
        </p:spPr>
      </p:pic>
      <p:pic>
        <p:nvPicPr>
          <p:cNvPr id="3" name="Afbeelding 2" descr="Afbeelding met tekst, schermopname, Lettertype, Graphics&#10;&#10;Automatisch gegenereerde beschrijving">
            <a:extLst>
              <a:ext uri="{FF2B5EF4-FFF2-40B4-BE49-F238E27FC236}">
                <a16:creationId xmlns:a16="http://schemas.microsoft.com/office/drawing/2014/main" id="{3CDEF01F-EC2E-1E6F-B1BF-42A8ACD7D48B}"/>
              </a:ext>
            </a:extLst>
          </p:cNvPr>
          <p:cNvPicPr>
            <a:picLocks noChangeAspect="1"/>
          </p:cNvPicPr>
          <p:nvPr userDrawn="1"/>
        </p:nvPicPr>
        <p:blipFill>
          <a:blip r:embed="rId5"/>
          <a:stretch>
            <a:fillRect/>
          </a:stretch>
        </p:blipFill>
        <p:spPr>
          <a:xfrm>
            <a:off x="6449663" y="4389004"/>
            <a:ext cx="2660585" cy="482400"/>
          </a:xfrm>
          <a:prstGeom prst="rect">
            <a:avLst/>
          </a:prstGeom>
        </p:spPr>
      </p:pic>
    </p:spTree>
    <p:extLst>
      <p:ext uri="{BB962C8B-B14F-4D97-AF65-F5344CB8AC3E}">
        <p14:creationId xmlns:p14="http://schemas.microsoft.com/office/powerpoint/2010/main" val="200225836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Verdiepende video module 6 - Doorgaan en delen (deel 2)" preserve="1">
  <p:cSld name="1_Verdiepende video module 6 - Doorgaan en delen (deel 2)">
    <p:spTree>
      <p:nvGrpSpPr>
        <p:cNvPr id="1" name="Shape 170"/>
        <p:cNvGrpSpPr/>
        <p:nvPr/>
      </p:nvGrpSpPr>
      <p:grpSpPr>
        <a:xfrm>
          <a:off x="0" y="0"/>
          <a:ext cx="0" cy="0"/>
          <a:chOff x="0" y="0"/>
          <a:chExt cx="0" cy="0"/>
        </a:xfrm>
      </p:grpSpPr>
      <p:sp>
        <p:nvSpPr>
          <p:cNvPr id="171" name="Google Shape;171;g2bd96343ee2_0_208"/>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Reisgids video module 6</a:t>
            </a:r>
            <a:br>
              <a:rPr lang="nl-NL" dirty="0"/>
            </a:br>
            <a:r>
              <a:rPr lang="nl-NL" dirty="0"/>
              <a:t>Doorgaan en delen (2e video)</a:t>
            </a:r>
            <a:endParaRPr dirty="0"/>
          </a:p>
        </p:txBody>
      </p:sp>
      <p:sp>
        <p:nvSpPr>
          <p:cNvPr id="172" name="Google Shape;172;g2bd96343ee2_0_208"/>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173" name="Google Shape;173;g2bd96343ee2_0_208" title="Verdiepende video module 6 - Doorgaan en delen (deel 2)">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26;g2c0bebbdf16_3_244">
            <a:extLst>
              <a:ext uri="{FF2B5EF4-FFF2-40B4-BE49-F238E27FC236}">
                <a16:creationId xmlns:a16="http://schemas.microsoft.com/office/drawing/2014/main" id="{BB8AFB7B-D6BD-8DA1-0019-EF80B3C4238A}"/>
              </a:ext>
            </a:extLst>
          </p:cNvPr>
          <p:cNvPicPr preferRelativeResize="0"/>
          <p:nvPr userDrawn="1"/>
        </p:nvPicPr>
        <p:blipFill rotWithShape="1">
          <a:blip r:embed="rId4">
            <a:alphaModFix/>
          </a:blip>
          <a:srcRect/>
          <a:stretch/>
        </p:blipFill>
        <p:spPr>
          <a:xfrm>
            <a:off x="8078870" y="-7434"/>
            <a:ext cx="1080000" cy="1080000"/>
          </a:xfrm>
          <a:prstGeom prst="rect">
            <a:avLst/>
          </a:prstGeom>
          <a:noFill/>
          <a:ln>
            <a:noFill/>
          </a:ln>
        </p:spPr>
      </p:pic>
      <p:pic>
        <p:nvPicPr>
          <p:cNvPr id="3" name="Afbeelding 2" descr="Afbeelding met tekst, schermopname, Lettertype, Graphics&#10;&#10;Automatisch gegenereerde beschrijving">
            <a:extLst>
              <a:ext uri="{FF2B5EF4-FFF2-40B4-BE49-F238E27FC236}">
                <a16:creationId xmlns:a16="http://schemas.microsoft.com/office/drawing/2014/main" id="{1521E826-2C8C-C0C3-DF89-90B026930785}"/>
              </a:ext>
            </a:extLst>
          </p:cNvPr>
          <p:cNvPicPr>
            <a:picLocks noChangeAspect="1"/>
          </p:cNvPicPr>
          <p:nvPr userDrawn="1"/>
        </p:nvPicPr>
        <p:blipFill>
          <a:blip r:embed="rId5"/>
          <a:stretch>
            <a:fillRect/>
          </a:stretch>
        </p:blipFill>
        <p:spPr>
          <a:xfrm>
            <a:off x="6449663" y="4389004"/>
            <a:ext cx="2660585" cy="482400"/>
          </a:xfrm>
          <a:prstGeom prst="rect">
            <a:avLst/>
          </a:prstGeom>
        </p:spPr>
      </p:pic>
    </p:spTree>
    <p:extLst>
      <p:ext uri="{BB962C8B-B14F-4D97-AF65-F5344CB8AC3E}">
        <p14:creationId xmlns:p14="http://schemas.microsoft.com/office/powerpoint/2010/main" val="378879271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Verdiepende video module 6 - Doorgaan en delen (deel 3)" preserve="1">
  <p:cSld name="1_Verdiepende video module 6 - Doorgaan en delen (deel 3)">
    <p:spTree>
      <p:nvGrpSpPr>
        <p:cNvPr id="1" name="Shape 174"/>
        <p:cNvGrpSpPr/>
        <p:nvPr/>
      </p:nvGrpSpPr>
      <p:grpSpPr>
        <a:xfrm>
          <a:off x="0" y="0"/>
          <a:ext cx="0" cy="0"/>
          <a:chOff x="0" y="0"/>
          <a:chExt cx="0" cy="0"/>
        </a:xfrm>
      </p:grpSpPr>
      <p:sp>
        <p:nvSpPr>
          <p:cNvPr id="175" name="Google Shape;175;g2bd96343ee2_0_217"/>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Reisgids video module 6</a:t>
            </a:r>
            <a:br>
              <a:rPr lang="nl-NL" dirty="0"/>
            </a:br>
            <a:r>
              <a:rPr lang="nl-NL" dirty="0"/>
              <a:t>Doorgaan en delen (3e video)</a:t>
            </a:r>
            <a:endParaRPr dirty="0"/>
          </a:p>
        </p:txBody>
      </p:sp>
      <p:sp>
        <p:nvSpPr>
          <p:cNvPr id="176" name="Google Shape;176;g2bd96343ee2_0_217"/>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177" name="Google Shape;177;g2bd96343ee2_0_217" title="Verdiepende video module 6 - Doorgaan en delen (deel 3)">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26;g2c0bebbdf16_3_244">
            <a:extLst>
              <a:ext uri="{FF2B5EF4-FFF2-40B4-BE49-F238E27FC236}">
                <a16:creationId xmlns:a16="http://schemas.microsoft.com/office/drawing/2014/main" id="{C7EAD6AF-929D-7B89-6C6D-53D10CE7537E}"/>
              </a:ext>
            </a:extLst>
          </p:cNvPr>
          <p:cNvPicPr preferRelativeResize="0"/>
          <p:nvPr userDrawn="1"/>
        </p:nvPicPr>
        <p:blipFill rotWithShape="1">
          <a:blip r:embed="rId4">
            <a:alphaModFix/>
          </a:blip>
          <a:srcRect/>
          <a:stretch/>
        </p:blipFill>
        <p:spPr>
          <a:xfrm>
            <a:off x="8078870" y="-7434"/>
            <a:ext cx="1080000" cy="1080000"/>
          </a:xfrm>
          <a:prstGeom prst="rect">
            <a:avLst/>
          </a:prstGeom>
          <a:noFill/>
          <a:ln>
            <a:noFill/>
          </a:ln>
        </p:spPr>
      </p:pic>
      <p:pic>
        <p:nvPicPr>
          <p:cNvPr id="3" name="Afbeelding 2" descr="Afbeelding met tekst, schermopname, Lettertype, Graphics&#10;&#10;Automatisch gegenereerde beschrijving">
            <a:extLst>
              <a:ext uri="{FF2B5EF4-FFF2-40B4-BE49-F238E27FC236}">
                <a16:creationId xmlns:a16="http://schemas.microsoft.com/office/drawing/2014/main" id="{4123CBD8-5FD1-08CE-CC76-3C2155085EED}"/>
              </a:ext>
            </a:extLst>
          </p:cNvPr>
          <p:cNvPicPr>
            <a:picLocks noChangeAspect="1"/>
          </p:cNvPicPr>
          <p:nvPr userDrawn="1"/>
        </p:nvPicPr>
        <p:blipFill>
          <a:blip r:embed="rId5"/>
          <a:stretch>
            <a:fillRect/>
          </a:stretch>
        </p:blipFill>
        <p:spPr>
          <a:xfrm>
            <a:off x="6449663" y="4389004"/>
            <a:ext cx="2660585" cy="482400"/>
          </a:xfrm>
          <a:prstGeom prst="rect">
            <a:avLst/>
          </a:prstGeom>
        </p:spPr>
      </p:pic>
    </p:spTree>
    <p:extLst>
      <p:ext uri="{BB962C8B-B14F-4D97-AF65-F5344CB8AC3E}">
        <p14:creationId xmlns:p14="http://schemas.microsoft.com/office/powerpoint/2010/main" val="392895842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Verdiepende video module 6 - Doorgaan en delen (deel 3)" preserve="1">
  <p:cSld name="1_Verdiepende video module 6 - Doorgaan en delen (deel 3)">
    <p:spTree>
      <p:nvGrpSpPr>
        <p:cNvPr id="1" name="Shape 174"/>
        <p:cNvGrpSpPr/>
        <p:nvPr/>
      </p:nvGrpSpPr>
      <p:grpSpPr>
        <a:xfrm>
          <a:off x="0" y="0"/>
          <a:ext cx="0" cy="0"/>
          <a:chOff x="0" y="0"/>
          <a:chExt cx="0" cy="0"/>
        </a:xfrm>
      </p:grpSpPr>
      <p:sp>
        <p:nvSpPr>
          <p:cNvPr id="175" name="Google Shape;175;g2bd96343ee2_0_217"/>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A2298D"/>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Oriëntatievideo module 11</a:t>
            </a:r>
            <a:br>
              <a:rPr lang="nl-NL" dirty="0"/>
            </a:br>
            <a:r>
              <a:rPr lang="nl-NL" dirty="0"/>
              <a:t>Sterke samenwerking</a:t>
            </a:r>
            <a:endParaRPr dirty="0"/>
          </a:p>
        </p:txBody>
      </p:sp>
      <p:sp>
        <p:nvSpPr>
          <p:cNvPr id="176" name="Google Shape;176;g2bd96343ee2_0_217"/>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4" name="Onlinemedia 3">
            <a:hlinkClick r:id="" action="ppaction://media"/>
            <a:extLst>
              <a:ext uri="{FF2B5EF4-FFF2-40B4-BE49-F238E27FC236}">
                <a16:creationId xmlns:a16="http://schemas.microsoft.com/office/drawing/2014/main" id="{644C9F6E-D98B-5F92-B6BB-A9C0F7D16B07}"/>
              </a:ext>
            </a:extLst>
          </p:cNvPr>
          <p:cNvPicPr>
            <a:picLocks noRot="1" noChangeAspect="1"/>
          </p:cNvPicPr>
          <p:nvPr userDrawn="1">
            <a:videoFile r:link="rId1"/>
          </p:nvPr>
        </p:nvPicPr>
        <p:blipFill>
          <a:blip r:embed="rId3"/>
          <a:stretch>
            <a:fillRect/>
          </a:stretch>
        </p:blipFill>
        <p:spPr>
          <a:xfrm>
            <a:off x="408750" y="1489001"/>
            <a:ext cx="5966400" cy="3371016"/>
          </a:xfrm>
          <a:prstGeom prst="rect">
            <a:avLst/>
          </a:prstGeom>
        </p:spPr>
      </p:pic>
      <p:pic>
        <p:nvPicPr>
          <p:cNvPr id="6" name="Google Shape;32;g2c0bebbdf16_3_258">
            <a:extLst>
              <a:ext uri="{FF2B5EF4-FFF2-40B4-BE49-F238E27FC236}">
                <a16:creationId xmlns:a16="http://schemas.microsoft.com/office/drawing/2014/main" id="{0FB58341-78F5-86F4-781C-B7826B799232}"/>
              </a:ext>
            </a:extLst>
          </p:cNvPr>
          <p:cNvPicPr preferRelativeResize="0"/>
          <p:nvPr userDrawn="1"/>
        </p:nvPicPr>
        <p:blipFill rotWithShape="1">
          <a:blip r:embed="rId4">
            <a:alphaModFix/>
          </a:blip>
          <a:srcRect/>
          <a:stretch/>
        </p:blipFill>
        <p:spPr>
          <a:xfrm>
            <a:off x="8082289" y="-15256"/>
            <a:ext cx="1080001" cy="1080001"/>
          </a:xfrm>
          <a:prstGeom prst="rect">
            <a:avLst/>
          </a:prstGeom>
          <a:noFill/>
          <a:ln>
            <a:noFill/>
          </a:ln>
        </p:spPr>
      </p:pic>
      <p:pic>
        <p:nvPicPr>
          <p:cNvPr id="2" name="Afbeelding 1" descr="Afbeelding met schermopname, Lettertype, tekst, Graphics&#10;&#10;Automatisch gegenereerde beschrijving">
            <a:extLst>
              <a:ext uri="{FF2B5EF4-FFF2-40B4-BE49-F238E27FC236}">
                <a16:creationId xmlns:a16="http://schemas.microsoft.com/office/drawing/2014/main" id="{6EB54395-BA11-2182-6258-E672B8F77F70}"/>
              </a:ext>
            </a:extLst>
          </p:cNvPr>
          <p:cNvPicPr>
            <a:picLocks noChangeAspect="1"/>
          </p:cNvPicPr>
          <p:nvPr userDrawn="1"/>
        </p:nvPicPr>
        <p:blipFill>
          <a:blip r:embed="rId5"/>
          <a:stretch>
            <a:fillRect/>
          </a:stretch>
        </p:blipFill>
        <p:spPr>
          <a:xfrm>
            <a:off x="6423181" y="4369900"/>
            <a:ext cx="2713547" cy="520608"/>
          </a:xfrm>
          <a:prstGeom prst="rect">
            <a:avLst/>
          </a:prstGeom>
        </p:spPr>
      </p:pic>
    </p:spTree>
    <p:extLst>
      <p:ext uri="{BB962C8B-B14F-4D97-AF65-F5344CB8AC3E}">
        <p14:creationId xmlns:p14="http://schemas.microsoft.com/office/powerpoint/2010/main" val="556966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Verdiepende video module 6 - Doorgaan en delen (deel 3)" preserve="1">
  <p:cSld name="1_Verdiepende video module 6 - Doorgaan en delen (deel 3)">
    <p:spTree>
      <p:nvGrpSpPr>
        <p:cNvPr id="1" name="Shape 174"/>
        <p:cNvGrpSpPr/>
        <p:nvPr/>
      </p:nvGrpSpPr>
      <p:grpSpPr>
        <a:xfrm>
          <a:off x="0" y="0"/>
          <a:ext cx="0" cy="0"/>
          <a:chOff x="0" y="0"/>
          <a:chExt cx="0" cy="0"/>
        </a:xfrm>
      </p:grpSpPr>
      <p:sp>
        <p:nvSpPr>
          <p:cNvPr id="175" name="Google Shape;175;g2bd96343ee2_0_217"/>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Reisgids video module 11</a:t>
            </a:r>
            <a:br>
              <a:rPr lang="nl-NL" dirty="0"/>
            </a:br>
            <a:r>
              <a:rPr lang="nl-NL" dirty="0"/>
              <a:t>Sterkte samenwerking</a:t>
            </a:r>
            <a:endParaRPr dirty="0"/>
          </a:p>
        </p:txBody>
      </p:sp>
      <p:sp>
        <p:nvSpPr>
          <p:cNvPr id="176" name="Google Shape;176;g2bd96343ee2_0_217"/>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2" name="Google Shape;26;g2c0bebbdf16_3_244">
            <a:extLst>
              <a:ext uri="{FF2B5EF4-FFF2-40B4-BE49-F238E27FC236}">
                <a16:creationId xmlns:a16="http://schemas.microsoft.com/office/drawing/2014/main" id="{C7EAD6AF-929D-7B89-6C6D-53D10CE7537E}"/>
              </a:ext>
            </a:extLst>
          </p:cNvPr>
          <p:cNvPicPr preferRelativeResize="0"/>
          <p:nvPr userDrawn="1"/>
        </p:nvPicPr>
        <p:blipFill rotWithShape="1">
          <a:blip r:embed="rId3">
            <a:alphaModFix/>
          </a:blip>
          <a:srcRect/>
          <a:stretch/>
        </p:blipFill>
        <p:spPr>
          <a:xfrm>
            <a:off x="8078870" y="-7434"/>
            <a:ext cx="1080000" cy="1080000"/>
          </a:xfrm>
          <a:prstGeom prst="rect">
            <a:avLst/>
          </a:prstGeom>
          <a:noFill/>
          <a:ln>
            <a:noFill/>
          </a:ln>
        </p:spPr>
      </p:pic>
      <p:pic>
        <p:nvPicPr>
          <p:cNvPr id="3" name="Onlinemedia 2">
            <a:hlinkClick r:id="" action="ppaction://media"/>
            <a:extLst>
              <a:ext uri="{FF2B5EF4-FFF2-40B4-BE49-F238E27FC236}">
                <a16:creationId xmlns:a16="http://schemas.microsoft.com/office/drawing/2014/main" id="{C7385442-9A4E-B66F-C469-7CF0CF6A4E5F}"/>
              </a:ext>
            </a:extLst>
          </p:cNvPr>
          <p:cNvPicPr>
            <a:picLocks noRot="1" noChangeAspect="1"/>
          </p:cNvPicPr>
          <p:nvPr userDrawn="1">
            <a:videoFile r:link="rId1"/>
          </p:nvPr>
        </p:nvPicPr>
        <p:blipFill>
          <a:blip r:embed="rId4"/>
          <a:stretch>
            <a:fillRect/>
          </a:stretch>
        </p:blipFill>
        <p:spPr>
          <a:xfrm>
            <a:off x="408750" y="1489001"/>
            <a:ext cx="5966400" cy="3371016"/>
          </a:xfrm>
          <a:prstGeom prst="rect">
            <a:avLst/>
          </a:prstGeom>
        </p:spPr>
      </p:pic>
      <p:pic>
        <p:nvPicPr>
          <p:cNvPr id="4" name="Afbeelding 3" descr="Afbeelding met tekst, schermopname, Lettertype, Graphics&#10;&#10;Automatisch gegenereerde beschrijving">
            <a:extLst>
              <a:ext uri="{FF2B5EF4-FFF2-40B4-BE49-F238E27FC236}">
                <a16:creationId xmlns:a16="http://schemas.microsoft.com/office/drawing/2014/main" id="{7337A870-AA7C-C642-AA25-A4F61813545F}"/>
              </a:ext>
            </a:extLst>
          </p:cNvPr>
          <p:cNvPicPr>
            <a:picLocks noChangeAspect="1"/>
          </p:cNvPicPr>
          <p:nvPr userDrawn="1"/>
        </p:nvPicPr>
        <p:blipFill>
          <a:blip r:embed="rId5"/>
          <a:stretch>
            <a:fillRect/>
          </a:stretch>
        </p:blipFill>
        <p:spPr>
          <a:xfrm>
            <a:off x="6449663" y="4389004"/>
            <a:ext cx="2660585" cy="482400"/>
          </a:xfrm>
          <a:prstGeom prst="rect">
            <a:avLst/>
          </a:prstGeom>
        </p:spPr>
      </p:pic>
    </p:spTree>
    <p:extLst>
      <p:ext uri="{BB962C8B-B14F-4D97-AF65-F5344CB8AC3E}">
        <p14:creationId xmlns:p14="http://schemas.microsoft.com/office/powerpoint/2010/main" val="1289946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type="title" preserve="1">
  <p:cSld name="1_Title slide">
    <p:spTree>
      <p:nvGrpSpPr>
        <p:cNvPr id="1" name="Shape 10"/>
        <p:cNvGrpSpPr/>
        <p:nvPr/>
      </p:nvGrpSpPr>
      <p:grpSpPr>
        <a:xfrm>
          <a:off x="0" y="0"/>
          <a:ext cx="0" cy="0"/>
          <a:chOff x="0" y="0"/>
          <a:chExt cx="0" cy="0"/>
        </a:xfrm>
      </p:grpSpPr>
      <p:sp>
        <p:nvSpPr>
          <p:cNvPr id="11" name="Google Shape;11;p3"/>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
        <p:nvSpPr>
          <p:cNvPr id="12" name="Google Shape;12;p3"/>
          <p:cNvSpPr txBox="1"/>
          <p:nvPr/>
        </p:nvSpPr>
        <p:spPr>
          <a:xfrm>
            <a:off x="610825" y="1350675"/>
            <a:ext cx="7683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solidFill>
                <a:srgbClr val="E88D24"/>
              </a:solidFill>
              <a:latin typeface="Calibri"/>
              <a:ea typeface="Calibri"/>
              <a:cs typeface="Calibri"/>
              <a:sym typeface="Calibri"/>
            </a:endParaRPr>
          </a:p>
        </p:txBody>
      </p:sp>
      <p:sp>
        <p:nvSpPr>
          <p:cNvPr id="13" name="Google Shape;13;p3"/>
          <p:cNvSpPr txBox="1">
            <a:spLocks noGrp="1"/>
          </p:cNvSpPr>
          <p:nvPr>
            <p:ph type="title"/>
          </p:nvPr>
        </p:nvSpPr>
        <p:spPr>
          <a:xfrm>
            <a:off x="311700" y="205825"/>
            <a:ext cx="77448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D03631"/>
              </a:buClr>
              <a:buSzPts val="2500"/>
              <a:buFont typeface="Calibri"/>
              <a:buNone/>
              <a:defRPr sz="2500" b="1" i="0" u="none" strike="noStrike" cap="none">
                <a:solidFill>
                  <a:srgbClr val="6F318F"/>
                </a:solidFill>
                <a:latin typeface="Calibri"/>
                <a:ea typeface="Calibri"/>
                <a:cs typeface="Calibri"/>
                <a:sym typeface="Calibri"/>
              </a:defRPr>
            </a:lvl1pPr>
            <a:lvl2pPr marR="0" lvl="1"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9pPr>
          </a:lstStyle>
          <a:p>
            <a:endParaRPr dirty="0"/>
          </a:p>
        </p:txBody>
      </p:sp>
      <p:sp>
        <p:nvSpPr>
          <p:cNvPr id="14" name="Google Shape;14;p3"/>
          <p:cNvSpPr txBox="1">
            <a:spLocks noGrp="1"/>
          </p:cNvSpPr>
          <p:nvPr>
            <p:ph type="body" idx="1"/>
          </p:nvPr>
        </p:nvSpPr>
        <p:spPr>
          <a:xfrm>
            <a:off x="311700" y="979797"/>
            <a:ext cx="8520600" cy="34164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15000"/>
              </a:lnSpc>
              <a:spcBef>
                <a:spcPts val="0"/>
              </a:spcBef>
              <a:spcAft>
                <a:spcPts val="0"/>
              </a:spcAft>
              <a:buClr>
                <a:srgbClr val="E88D24"/>
              </a:buClr>
              <a:buSzPts val="1400"/>
              <a:buFont typeface="Calibri"/>
              <a:buChar char="●"/>
              <a:defRPr sz="1400" b="1" i="0" u="none" strike="noStrike" cap="none">
                <a:solidFill>
                  <a:srgbClr val="E88D24"/>
                </a:solidFill>
                <a:latin typeface="Calibri"/>
                <a:ea typeface="Calibri"/>
                <a:cs typeface="Calibri"/>
                <a:sym typeface="Calibri"/>
              </a:defRPr>
            </a:lvl1pPr>
            <a:lvl2pPr marL="914400" marR="0" lvl="1" indent="-317500" algn="l" rtl="0">
              <a:lnSpc>
                <a:spcPct val="115000"/>
              </a:lnSpc>
              <a:spcBef>
                <a:spcPts val="1600"/>
              </a:spcBef>
              <a:spcAft>
                <a:spcPts val="0"/>
              </a:spcAft>
              <a:buClr>
                <a:srgbClr val="000000"/>
              </a:buClr>
              <a:buSzPts val="1400"/>
              <a:buFont typeface="Calibri"/>
              <a:buChar char="○"/>
              <a:defRPr sz="1400" b="1" i="0" u="none" strike="noStrike" cap="none">
                <a:solidFill>
                  <a:srgbClr val="000000"/>
                </a:solidFill>
                <a:latin typeface="Calibri"/>
                <a:ea typeface="Calibri"/>
                <a:cs typeface="Calibri"/>
                <a:sym typeface="Calibri"/>
              </a:defRPr>
            </a:lvl2pPr>
            <a:lvl3pPr marL="1371600" marR="0" lvl="2"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3pPr>
            <a:lvl4pPr marL="1828800" marR="0" lvl="3"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4pPr>
            <a:lvl5pPr marL="2286000" marR="0" lvl="4"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5pPr>
            <a:lvl6pPr marL="2743200" marR="0" lvl="5"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6pPr>
            <a:lvl7pPr marL="3200400" marR="0" lvl="6"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7pPr>
            <a:lvl8pPr marL="3657600" marR="0" lvl="7"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8pPr>
            <a:lvl9pPr marL="4114800" marR="0" lvl="8" indent="-317500" algn="l" rtl="0">
              <a:lnSpc>
                <a:spcPct val="115000"/>
              </a:lnSpc>
              <a:spcBef>
                <a:spcPts val="1600"/>
              </a:spcBef>
              <a:spcAft>
                <a:spcPts val="160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9pPr>
          </a:lstStyle>
          <a:p>
            <a:endParaRPr dirty="0"/>
          </a:p>
        </p:txBody>
      </p:sp>
      <p:pic>
        <p:nvPicPr>
          <p:cNvPr id="2" name="Google Shape;26;g2c0bebbdf16_3_244">
            <a:extLst>
              <a:ext uri="{FF2B5EF4-FFF2-40B4-BE49-F238E27FC236}">
                <a16:creationId xmlns:a16="http://schemas.microsoft.com/office/drawing/2014/main" id="{352AC3D9-3B35-2014-097E-0013E362E704}"/>
              </a:ext>
            </a:extLst>
          </p:cNvPr>
          <p:cNvPicPr preferRelativeResize="0"/>
          <p:nvPr userDrawn="1"/>
        </p:nvPicPr>
        <p:blipFill rotWithShape="1">
          <a:blip r:embed="rId2">
            <a:alphaModFix/>
          </a:blip>
          <a:srcRect/>
          <a:stretch/>
        </p:blipFill>
        <p:spPr>
          <a:xfrm>
            <a:off x="8078870" y="-7434"/>
            <a:ext cx="1080000" cy="1080000"/>
          </a:xfrm>
          <a:prstGeom prst="rect">
            <a:avLst/>
          </a:prstGeom>
          <a:noFill/>
          <a:ln>
            <a:noFill/>
          </a:ln>
        </p:spPr>
      </p:pic>
    </p:spTree>
    <p:extLst>
      <p:ext uri="{BB962C8B-B14F-4D97-AF65-F5344CB8AC3E}">
        <p14:creationId xmlns:p14="http://schemas.microsoft.com/office/powerpoint/2010/main" val="91720945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Verdiepende video module 6 - Doorgaan en delen (deel 3)" preserve="1">
  <p:cSld name="1_Verdiepende video module 6 - Doorgaan en delen (deel 3)">
    <p:spTree>
      <p:nvGrpSpPr>
        <p:cNvPr id="1" name="Shape 174"/>
        <p:cNvGrpSpPr/>
        <p:nvPr/>
      </p:nvGrpSpPr>
      <p:grpSpPr>
        <a:xfrm>
          <a:off x="0" y="0"/>
          <a:ext cx="0" cy="0"/>
          <a:chOff x="0" y="0"/>
          <a:chExt cx="0" cy="0"/>
        </a:xfrm>
      </p:grpSpPr>
      <p:sp>
        <p:nvSpPr>
          <p:cNvPr id="175" name="Google Shape;175;g2bd96343ee2_0_217"/>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A2298D"/>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Reisgids video module 12</a:t>
            </a:r>
            <a:br>
              <a:rPr lang="nl-NL" dirty="0"/>
            </a:br>
            <a:r>
              <a:rPr lang="nl-NL" dirty="0"/>
              <a:t>Financiële duurzaamheid (2e video)</a:t>
            </a:r>
            <a:endParaRPr dirty="0"/>
          </a:p>
        </p:txBody>
      </p:sp>
      <p:sp>
        <p:nvSpPr>
          <p:cNvPr id="176" name="Google Shape;176;g2bd96343ee2_0_217"/>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5" name="Onlinemedia 4">
            <a:hlinkClick r:id="" action="ppaction://media"/>
            <a:extLst>
              <a:ext uri="{FF2B5EF4-FFF2-40B4-BE49-F238E27FC236}">
                <a16:creationId xmlns:a16="http://schemas.microsoft.com/office/drawing/2014/main" id="{0F7C70BC-D5CD-10D4-67FE-8AA96E0A2F6D}"/>
              </a:ext>
            </a:extLst>
          </p:cNvPr>
          <p:cNvPicPr>
            <a:picLocks noRot="1" noChangeAspect="1"/>
          </p:cNvPicPr>
          <p:nvPr userDrawn="1">
            <a:videoFile r:link="rId1"/>
          </p:nvPr>
        </p:nvPicPr>
        <p:blipFill>
          <a:blip r:embed="rId3"/>
          <a:stretch>
            <a:fillRect/>
          </a:stretch>
        </p:blipFill>
        <p:spPr>
          <a:xfrm>
            <a:off x="408750" y="1489000"/>
            <a:ext cx="5966400" cy="3371016"/>
          </a:xfrm>
          <a:prstGeom prst="rect">
            <a:avLst/>
          </a:prstGeom>
        </p:spPr>
      </p:pic>
      <p:pic>
        <p:nvPicPr>
          <p:cNvPr id="6" name="Google Shape;32;g2c0bebbdf16_3_258">
            <a:extLst>
              <a:ext uri="{FF2B5EF4-FFF2-40B4-BE49-F238E27FC236}">
                <a16:creationId xmlns:a16="http://schemas.microsoft.com/office/drawing/2014/main" id="{A7CC0448-5F31-B6CE-4308-BAB6DE8AA9A6}"/>
              </a:ext>
            </a:extLst>
          </p:cNvPr>
          <p:cNvPicPr preferRelativeResize="0"/>
          <p:nvPr userDrawn="1"/>
        </p:nvPicPr>
        <p:blipFill rotWithShape="1">
          <a:blip r:embed="rId4">
            <a:alphaModFix/>
          </a:blip>
          <a:srcRect/>
          <a:stretch/>
        </p:blipFill>
        <p:spPr>
          <a:xfrm>
            <a:off x="8082289" y="-15256"/>
            <a:ext cx="1080001" cy="1080001"/>
          </a:xfrm>
          <a:prstGeom prst="rect">
            <a:avLst/>
          </a:prstGeom>
          <a:noFill/>
          <a:ln>
            <a:noFill/>
          </a:ln>
        </p:spPr>
      </p:pic>
      <p:pic>
        <p:nvPicPr>
          <p:cNvPr id="2" name="Afbeelding 1" descr="Afbeelding met schermopname, Lettertype, tekst, Graphics&#10;&#10;Automatisch gegenereerde beschrijving">
            <a:extLst>
              <a:ext uri="{FF2B5EF4-FFF2-40B4-BE49-F238E27FC236}">
                <a16:creationId xmlns:a16="http://schemas.microsoft.com/office/drawing/2014/main" id="{7480DC73-CFFF-DD3B-65D1-D4A0BC55C380}"/>
              </a:ext>
            </a:extLst>
          </p:cNvPr>
          <p:cNvPicPr>
            <a:picLocks noChangeAspect="1"/>
          </p:cNvPicPr>
          <p:nvPr userDrawn="1"/>
        </p:nvPicPr>
        <p:blipFill>
          <a:blip r:embed="rId5"/>
          <a:stretch>
            <a:fillRect/>
          </a:stretch>
        </p:blipFill>
        <p:spPr>
          <a:xfrm>
            <a:off x="6423181" y="4369900"/>
            <a:ext cx="2713547" cy="520608"/>
          </a:xfrm>
          <a:prstGeom prst="rect">
            <a:avLst/>
          </a:prstGeom>
        </p:spPr>
      </p:pic>
    </p:spTree>
    <p:extLst>
      <p:ext uri="{BB962C8B-B14F-4D97-AF65-F5344CB8AC3E}">
        <p14:creationId xmlns:p14="http://schemas.microsoft.com/office/powerpoint/2010/main" val="960804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Verdiepende video module 6 - Doorgaan en delen (deel 3)" preserve="1">
  <p:cSld name="1_Verdiepende video module 6 - Doorgaan en delen (deel 3)">
    <p:spTree>
      <p:nvGrpSpPr>
        <p:cNvPr id="1" name="Shape 174"/>
        <p:cNvGrpSpPr/>
        <p:nvPr/>
      </p:nvGrpSpPr>
      <p:grpSpPr>
        <a:xfrm>
          <a:off x="0" y="0"/>
          <a:ext cx="0" cy="0"/>
          <a:chOff x="0" y="0"/>
          <a:chExt cx="0" cy="0"/>
        </a:xfrm>
      </p:grpSpPr>
      <p:sp>
        <p:nvSpPr>
          <p:cNvPr id="175" name="Google Shape;175;g2bd96343ee2_0_217"/>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Reisgids video module 12</a:t>
            </a:r>
            <a:br>
              <a:rPr lang="nl-NL" dirty="0"/>
            </a:br>
            <a:r>
              <a:rPr lang="nl-NL" dirty="0"/>
              <a:t>Financiële duurzaamheid (1e video)</a:t>
            </a:r>
            <a:endParaRPr dirty="0"/>
          </a:p>
        </p:txBody>
      </p:sp>
      <p:sp>
        <p:nvSpPr>
          <p:cNvPr id="176" name="Google Shape;176;g2bd96343ee2_0_217"/>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2" name="Google Shape;26;g2c0bebbdf16_3_244">
            <a:extLst>
              <a:ext uri="{FF2B5EF4-FFF2-40B4-BE49-F238E27FC236}">
                <a16:creationId xmlns:a16="http://schemas.microsoft.com/office/drawing/2014/main" id="{C7EAD6AF-929D-7B89-6C6D-53D10CE7537E}"/>
              </a:ext>
            </a:extLst>
          </p:cNvPr>
          <p:cNvPicPr preferRelativeResize="0"/>
          <p:nvPr userDrawn="1"/>
        </p:nvPicPr>
        <p:blipFill rotWithShape="1">
          <a:blip r:embed="rId3">
            <a:alphaModFix/>
          </a:blip>
          <a:srcRect/>
          <a:stretch/>
        </p:blipFill>
        <p:spPr>
          <a:xfrm>
            <a:off x="8078870" y="-7434"/>
            <a:ext cx="1080000" cy="1080000"/>
          </a:xfrm>
          <a:prstGeom prst="rect">
            <a:avLst/>
          </a:prstGeom>
          <a:noFill/>
          <a:ln>
            <a:noFill/>
          </a:ln>
        </p:spPr>
      </p:pic>
      <p:pic>
        <p:nvPicPr>
          <p:cNvPr id="4" name="Onlinemedia 3">
            <a:hlinkClick r:id="" action="ppaction://media"/>
            <a:extLst>
              <a:ext uri="{FF2B5EF4-FFF2-40B4-BE49-F238E27FC236}">
                <a16:creationId xmlns:a16="http://schemas.microsoft.com/office/drawing/2014/main" id="{56F88EF0-FAC7-E933-E78F-0AFCCE0137D3}"/>
              </a:ext>
            </a:extLst>
          </p:cNvPr>
          <p:cNvPicPr>
            <a:picLocks noRot="1" noChangeAspect="1"/>
          </p:cNvPicPr>
          <p:nvPr userDrawn="1">
            <a:videoFile r:link="rId1"/>
          </p:nvPr>
        </p:nvPicPr>
        <p:blipFill>
          <a:blip r:embed="rId4"/>
          <a:stretch>
            <a:fillRect/>
          </a:stretch>
        </p:blipFill>
        <p:spPr>
          <a:xfrm>
            <a:off x="408750" y="1489001"/>
            <a:ext cx="5966400" cy="3371016"/>
          </a:xfrm>
          <a:prstGeom prst="rect">
            <a:avLst/>
          </a:prstGeom>
        </p:spPr>
      </p:pic>
      <p:pic>
        <p:nvPicPr>
          <p:cNvPr id="3" name="Afbeelding 2" descr="Afbeelding met tekst, schermopname, Lettertype, Graphics&#10;&#10;Automatisch gegenereerde beschrijving">
            <a:extLst>
              <a:ext uri="{FF2B5EF4-FFF2-40B4-BE49-F238E27FC236}">
                <a16:creationId xmlns:a16="http://schemas.microsoft.com/office/drawing/2014/main" id="{9845A6F8-4F34-CA04-7274-BB590729E4C4}"/>
              </a:ext>
            </a:extLst>
          </p:cNvPr>
          <p:cNvPicPr>
            <a:picLocks noChangeAspect="1"/>
          </p:cNvPicPr>
          <p:nvPr userDrawn="1"/>
        </p:nvPicPr>
        <p:blipFill>
          <a:blip r:embed="rId5"/>
          <a:stretch>
            <a:fillRect/>
          </a:stretch>
        </p:blipFill>
        <p:spPr>
          <a:xfrm>
            <a:off x="6449663" y="4389004"/>
            <a:ext cx="2660585" cy="482400"/>
          </a:xfrm>
          <a:prstGeom prst="rect">
            <a:avLst/>
          </a:prstGeom>
        </p:spPr>
      </p:pic>
    </p:spTree>
    <p:extLst>
      <p:ext uri="{BB962C8B-B14F-4D97-AF65-F5344CB8AC3E}">
        <p14:creationId xmlns:p14="http://schemas.microsoft.com/office/powerpoint/2010/main" val="1243772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Verdiepende video module 6 - Doorgaan en delen (deel 3)" preserve="1">
  <p:cSld name="1_Verdiepende video module 6 - Doorgaan en delen (deel 3)">
    <p:spTree>
      <p:nvGrpSpPr>
        <p:cNvPr id="1" name="Shape 174"/>
        <p:cNvGrpSpPr/>
        <p:nvPr/>
      </p:nvGrpSpPr>
      <p:grpSpPr>
        <a:xfrm>
          <a:off x="0" y="0"/>
          <a:ext cx="0" cy="0"/>
          <a:chOff x="0" y="0"/>
          <a:chExt cx="0" cy="0"/>
        </a:xfrm>
      </p:grpSpPr>
      <p:sp>
        <p:nvSpPr>
          <p:cNvPr id="175" name="Google Shape;175;g2bd96343ee2_0_217"/>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Reisgids video module 12</a:t>
            </a:r>
            <a:br>
              <a:rPr lang="nl-NL" dirty="0"/>
            </a:br>
            <a:r>
              <a:rPr lang="nl-NL" dirty="0"/>
              <a:t>Financiële duurzaamheid (2e video)</a:t>
            </a:r>
            <a:endParaRPr dirty="0"/>
          </a:p>
        </p:txBody>
      </p:sp>
      <p:sp>
        <p:nvSpPr>
          <p:cNvPr id="176" name="Google Shape;176;g2bd96343ee2_0_217"/>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2" name="Google Shape;26;g2c0bebbdf16_3_244">
            <a:extLst>
              <a:ext uri="{FF2B5EF4-FFF2-40B4-BE49-F238E27FC236}">
                <a16:creationId xmlns:a16="http://schemas.microsoft.com/office/drawing/2014/main" id="{C7EAD6AF-929D-7B89-6C6D-53D10CE7537E}"/>
              </a:ext>
            </a:extLst>
          </p:cNvPr>
          <p:cNvPicPr preferRelativeResize="0"/>
          <p:nvPr userDrawn="1"/>
        </p:nvPicPr>
        <p:blipFill rotWithShape="1">
          <a:blip r:embed="rId3">
            <a:alphaModFix/>
          </a:blip>
          <a:srcRect/>
          <a:stretch/>
        </p:blipFill>
        <p:spPr>
          <a:xfrm>
            <a:off x="8078870" y="-7434"/>
            <a:ext cx="1080000" cy="1080000"/>
          </a:xfrm>
          <a:prstGeom prst="rect">
            <a:avLst/>
          </a:prstGeom>
          <a:noFill/>
          <a:ln>
            <a:noFill/>
          </a:ln>
        </p:spPr>
      </p:pic>
      <p:pic>
        <p:nvPicPr>
          <p:cNvPr id="3" name="Onlinemedia 2">
            <a:hlinkClick r:id="" action="ppaction://media"/>
            <a:extLst>
              <a:ext uri="{FF2B5EF4-FFF2-40B4-BE49-F238E27FC236}">
                <a16:creationId xmlns:a16="http://schemas.microsoft.com/office/drawing/2014/main" id="{30298D0F-CFA7-4361-1F97-555831285988}"/>
              </a:ext>
            </a:extLst>
          </p:cNvPr>
          <p:cNvPicPr>
            <a:picLocks noRot="1" noChangeAspect="1"/>
          </p:cNvPicPr>
          <p:nvPr userDrawn="1">
            <a:videoFile r:link="rId1"/>
          </p:nvPr>
        </p:nvPicPr>
        <p:blipFill>
          <a:blip r:embed="rId4"/>
          <a:stretch>
            <a:fillRect/>
          </a:stretch>
        </p:blipFill>
        <p:spPr>
          <a:xfrm>
            <a:off x="408750" y="1489001"/>
            <a:ext cx="5966400" cy="3371016"/>
          </a:xfrm>
          <a:prstGeom prst="rect">
            <a:avLst/>
          </a:prstGeom>
        </p:spPr>
      </p:pic>
      <p:pic>
        <p:nvPicPr>
          <p:cNvPr id="4" name="Afbeelding 3" descr="Afbeelding met tekst, schermopname, Lettertype, Graphics&#10;&#10;Automatisch gegenereerde beschrijving">
            <a:extLst>
              <a:ext uri="{FF2B5EF4-FFF2-40B4-BE49-F238E27FC236}">
                <a16:creationId xmlns:a16="http://schemas.microsoft.com/office/drawing/2014/main" id="{8016D810-4630-07FA-165C-0AC78FB6A172}"/>
              </a:ext>
            </a:extLst>
          </p:cNvPr>
          <p:cNvPicPr>
            <a:picLocks noChangeAspect="1"/>
          </p:cNvPicPr>
          <p:nvPr userDrawn="1"/>
        </p:nvPicPr>
        <p:blipFill>
          <a:blip r:embed="rId5"/>
          <a:stretch>
            <a:fillRect/>
          </a:stretch>
        </p:blipFill>
        <p:spPr>
          <a:xfrm>
            <a:off x="6449663" y="4389004"/>
            <a:ext cx="2660585" cy="482400"/>
          </a:xfrm>
          <a:prstGeom prst="rect">
            <a:avLst/>
          </a:prstGeom>
        </p:spPr>
      </p:pic>
    </p:spTree>
    <p:extLst>
      <p:ext uri="{BB962C8B-B14F-4D97-AF65-F5344CB8AC3E}">
        <p14:creationId xmlns:p14="http://schemas.microsoft.com/office/powerpoint/2010/main" val="2147448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slide" type="title" preserve="1">
  <p:cSld name="1_Title slide">
    <p:spTree>
      <p:nvGrpSpPr>
        <p:cNvPr id="1" name="Shape 10"/>
        <p:cNvGrpSpPr/>
        <p:nvPr/>
      </p:nvGrpSpPr>
      <p:grpSpPr>
        <a:xfrm>
          <a:off x="0" y="0"/>
          <a:ext cx="0" cy="0"/>
          <a:chOff x="0" y="0"/>
          <a:chExt cx="0" cy="0"/>
        </a:xfrm>
      </p:grpSpPr>
      <p:sp>
        <p:nvSpPr>
          <p:cNvPr id="11" name="Google Shape;11;p3"/>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dirty="0"/>
          </a:p>
        </p:txBody>
      </p:sp>
      <p:sp>
        <p:nvSpPr>
          <p:cNvPr id="12" name="Google Shape;12;p3"/>
          <p:cNvSpPr txBox="1"/>
          <p:nvPr/>
        </p:nvSpPr>
        <p:spPr>
          <a:xfrm>
            <a:off x="610825" y="1350675"/>
            <a:ext cx="7683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dirty="0">
              <a:solidFill>
                <a:srgbClr val="E88D24"/>
              </a:solidFill>
              <a:latin typeface="Calibri"/>
              <a:ea typeface="Calibri"/>
              <a:cs typeface="Calibri"/>
              <a:sym typeface="Calibri"/>
            </a:endParaRPr>
          </a:p>
        </p:txBody>
      </p:sp>
      <p:sp>
        <p:nvSpPr>
          <p:cNvPr id="13" name="Google Shape;13;p3"/>
          <p:cNvSpPr txBox="1">
            <a:spLocks noGrp="1"/>
          </p:cNvSpPr>
          <p:nvPr>
            <p:ph type="title"/>
          </p:nvPr>
        </p:nvSpPr>
        <p:spPr>
          <a:xfrm>
            <a:off x="311700" y="205825"/>
            <a:ext cx="77448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D03631"/>
              </a:buClr>
              <a:buSzPts val="2500"/>
              <a:buFont typeface="Calibri"/>
              <a:buNone/>
              <a:defRPr sz="2500" b="1" i="0" u="none" strike="noStrike" cap="none">
                <a:solidFill>
                  <a:srgbClr val="A2298D"/>
                </a:solidFill>
                <a:latin typeface="Calibri"/>
                <a:ea typeface="Calibri"/>
                <a:cs typeface="Calibri"/>
                <a:sym typeface="Calibri"/>
              </a:defRPr>
            </a:lvl1pPr>
            <a:lvl2pPr marR="0" lvl="1"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9pPr>
          </a:lstStyle>
          <a:p>
            <a:endParaRPr dirty="0"/>
          </a:p>
        </p:txBody>
      </p:sp>
      <p:sp>
        <p:nvSpPr>
          <p:cNvPr id="14" name="Google Shape;14;p3"/>
          <p:cNvSpPr txBox="1">
            <a:spLocks noGrp="1"/>
          </p:cNvSpPr>
          <p:nvPr>
            <p:ph type="body" idx="1"/>
          </p:nvPr>
        </p:nvSpPr>
        <p:spPr>
          <a:xfrm>
            <a:off x="311700" y="979797"/>
            <a:ext cx="8520600" cy="34164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15000"/>
              </a:lnSpc>
              <a:spcBef>
                <a:spcPts val="0"/>
              </a:spcBef>
              <a:spcAft>
                <a:spcPts val="0"/>
              </a:spcAft>
              <a:buClr>
                <a:srgbClr val="E88D24"/>
              </a:buClr>
              <a:buSzPts val="1400"/>
              <a:buFont typeface="Calibri"/>
              <a:buChar char="●"/>
              <a:defRPr sz="1400" b="1" i="0" u="none" strike="noStrike" cap="none">
                <a:solidFill>
                  <a:srgbClr val="E88D24"/>
                </a:solidFill>
                <a:latin typeface="Calibri"/>
                <a:ea typeface="Calibri"/>
                <a:cs typeface="Calibri"/>
                <a:sym typeface="Calibri"/>
              </a:defRPr>
            </a:lvl1pPr>
            <a:lvl2pPr marL="914400" marR="0" lvl="1" indent="-317500" algn="l" rtl="0">
              <a:lnSpc>
                <a:spcPct val="115000"/>
              </a:lnSpc>
              <a:spcBef>
                <a:spcPts val="1600"/>
              </a:spcBef>
              <a:spcAft>
                <a:spcPts val="0"/>
              </a:spcAft>
              <a:buClr>
                <a:srgbClr val="000000"/>
              </a:buClr>
              <a:buSzPts val="1400"/>
              <a:buFont typeface="Calibri"/>
              <a:buChar char="○"/>
              <a:defRPr sz="1400" b="1" i="0" u="none" strike="noStrike" cap="none">
                <a:solidFill>
                  <a:srgbClr val="000000"/>
                </a:solidFill>
                <a:latin typeface="Calibri"/>
                <a:ea typeface="Calibri"/>
                <a:cs typeface="Calibri"/>
                <a:sym typeface="Calibri"/>
              </a:defRPr>
            </a:lvl2pPr>
            <a:lvl3pPr marL="1371600" marR="0" lvl="2"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3pPr>
            <a:lvl4pPr marL="1828800" marR="0" lvl="3"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4pPr>
            <a:lvl5pPr marL="2286000" marR="0" lvl="4"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5pPr>
            <a:lvl6pPr marL="2743200" marR="0" lvl="5"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6pPr>
            <a:lvl7pPr marL="3200400" marR="0" lvl="6"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7pPr>
            <a:lvl8pPr marL="3657600" marR="0" lvl="7"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8pPr>
            <a:lvl9pPr marL="4114800" marR="0" lvl="8" indent="-317500" algn="l" rtl="0">
              <a:lnSpc>
                <a:spcPct val="115000"/>
              </a:lnSpc>
              <a:spcBef>
                <a:spcPts val="1600"/>
              </a:spcBef>
              <a:spcAft>
                <a:spcPts val="160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9pPr>
          </a:lstStyle>
          <a:p>
            <a:endParaRPr dirty="0"/>
          </a:p>
        </p:txBody>
      </p:sp>
      <p:pic>
        <p:nvPicPr>
          <p:cNvPr id="3" name="Google Shape;32;g2c0bebbdf16_3_258">
            <a:extLst>
              <a:ext uri="{FF2B5EF4-FFF2-40B4-BE49-F238E27FC236}">
                <a16:creationId xmlns:a16="http://schemas.microsoft.com/office/drawing/2014/main" id="{DAB49F9C-607F-FD38-3E1B-922CC0597965}"/>
              </a:ext>
            </a:extLst>
          </p:cNvPr>
          <p:cNvPicPr preferRelativeResize="0"/>
          <p:nvPr userDrawn="1"/>
        </p:nvPicPr>
        <p:blipFill rotWithShape="1">
          <a:blip r:embed="rId2">
            <a:alphaModFix/>
          </a:blip>
          <a:srcRect/>
          <a:stretch/>
        </p:blipFill>
        <p:spPr>
          <a:xfrm>
            <a:off x="8082289" y="-15256"/>
            <a:ext cx="1080001" cy="1080001"/>
          </a:xfrm>
          <a:prstGeom prst="rect">
            <a:avLst/>
          </a:prstGeom>
          <a:noFill/>
          <a:ln>
            <a:noFill/>
          </a:ln>
        </p:spPr>
      </p:pic>
    </p:spTree>
    <p:extLst>
      <p:ext uri="{BB962C8B-B14F-4D97-AF65-F5344CB8AC3E}">
        <p14:creationId xmlns:p14="http://schemas.microsoft.com/office/powerpoint/2010/main" val="268733327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slide" type="title" preserve="1">
  <p:cSld name="1_Title slide">
    <p:spTree>
      <p:nvGrpSpPr>
        <p:cNvPr id="1" name="Shape 10"/>
        <p:cNvGrpSpPr/>
        <p:nvPr/>
      </p:nvGrpSpPr>
      <p:grpSpPr>
        <a:xfrm>
          <a:off x="0" y="0"/>
          <a:ext cx="0" cy="0"/>
          <a:chOff x="0" y="0"/>
          <a:chExt cx="0" cy="0"/>
        </a:xfrm>
      </p:grpSpPr>
      <p:sp>
        <p:nvSpPr>
          <p:cNvPr id="11" name="Google Shape;11;p3"/>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dirty="0"/>
          </a:p>
        </p:txBody>
      </p:sp>
      <p:sp>
        <p:nvSpPr>
          <p:cNvPr id="12" name="Google Shape;12;p3"/>
          <p:cNvSpPr txBox="1"/>
          <p:nvPr/>
        </p:nvSpPr>
        <p:spPr>
          <a:xfrm>
            <a:off x="610825" y="1350675"/>
            <a:ext cx="7683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dirty="0">
              <a:solidFill>
                <a:srgbClr val="E88D24"/>
              </a:solidFill>
              <a:latin typeface="Calibri"/>
              <a:ea typeface="Calibri"/>
              <a:cs typeface="Calibri"/>
              <a:sym typeface="Calibri"/>
            </a:endParaRPr>
          </a:p>
        </p:txBody>
      </p:sp>
      <p:sp>
        <p:nvSpPr>
          <p:cNvPr id="13" name="Google Shape;13;p3"/>
          <p:cNvSpPr txBox="1">
            <a:spLocks noGrp="1"/>
          </p:cNvSpPr>
          <p:nvPr>
            <p:ph type="title"/>
          </p:nvPr>
        </p:nvSpPr>
        <p:spPr>
          <a:xfrm>
            <a:off x="311700" y="205825"/>
            <a:ext cx="77448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D03631"/>
              </a:buClr>
              <a:buSzPts val="2500"/>
              <a:buFont typeface="Calibri"/>
              <a:buNone/>
              <a:defRPr sz="2500" b="1" i="0" u="none" strike="noStrike" cap="none">
                <a:solidFill>
                  <a:srgbClr val="72685B"/>
                </a:solidFill>
                <a:latin typeface="Calibri"/>
                <a:ea typeface="Calibri"/>
                <a:cs typeface="Calibri"/>
                <a:sym typeface="Calibri"/>
              </a:defRPr>
            </a:lvl1pPr>
            <a:lvl2pPr marR="0" lvl="1"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9pPr>
          </a:lstStyle>
          <a:p>
            <a:endParaRPr dirty="0"/>
          </a:p>
        </p:txBody>
      </p:sp>
      <p:sp>
        <p:nvSpPr>
          <p:cNvPr id="14" name="Google Shape;14;p3"/>
          <p:cNvSpPr txBox="1">
            <a:spLocks noGrp="1"/>
          </p:cNvSpPr>
          <p:nvPr>
            <p:ph type="body" idx="1"/>
          </p:nvPr>
        </p:nvSpPr>
        <p:spPr>
          <a:xfrm>
            <a:off x="311700" y="979797"/>
            <a:ext cx="8520600" cy="34164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15000"/>
              </a:lnSpc>
              <a:spcBef>
                <a:spcPts val="0"/>
              </a:spcBef>
              <a:spcAft>
                <a:spcPts val="0"/>
              </a:spcAft>
              <a:buClr>
                <a:srgbClr val="E88D24"/>
              </a:buClr>
              <a:buSzPts val="1400"/>
              <a:buFont typeface="Calibri"/>
              <a:buChar char="●"/>
              <a:defRPr sz="1400" b="1" i="0" u="none" strike="noStrike" cap="none">
                <a:solidFill>
                  <a:srgbClr val="E88D24"/>
                </a:solidFill>
                <a:latin typeface="Calibri"/>
                <a:ea typeface="Calibri"/>
                <a:cs typeface="Calibri"/>
                <a:sym typeface="Calibri"/>
              </a:defRPr>
            </a:lvl1pPr>
            <a:lvl2pPr marL="914400" marR="0" lvl="1" indent="-317500" algn="l" rtl="0">
              <a:lnSpc>
                <a:spcPct val="115000"/>
              </a:lnSpc>
              <a:spcBef>
                <a:spcPts val="1600"/>
              </a:spcBef>
              <a:spcAft>
                <a:spcPts val="0"/>
              </a:spcAft>
              <a:buClr>
                <a:srgbClr val="000000"/>
              </a:buClr>
              <a:buSzPts val="1400"/>
              <a:buFont typeface="Calibri"/>
              <a:buChar char="○"/>
              <a:defRPr sz="1400" b="1" i="0" u="none" strike="noStrike" cap="none">
                <a:solidFill>
                  <a:srgbClr val="000000"/>
                </a:solidFill>
                <a:latin typeface="Calibri"/>
                <a:ea typeface="Calibri"/>
                <a:cs typeface="Calibri"/>
                <a:sym typeface="Calibri"/>
              </a:defRPr>
            </a:lvl2pPr>
            <a:lvl3pPr marL="1371600" marR="0" lvl="2"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3pPr>
            <a:lvl4pPr marL="1828800" marR="0" lvl="3"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4pPr>
            <a:lvl5pPr marL="2286000" marR="0" lvl="4"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5pPr>
            <a:lvl6pPr marL="2743200" marR="0" lvl="5"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6pPr>
            <a:lvl7pPr marL="3200400" marR="0" lvl="6"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7pPr>
            <a:lvl8pPr marL="3657600" marR="0" lvl="7"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8pPr>
            <a:lvl9pPr marL="4114800" marR="0" lvl="8" indent="-317500" algn="l" rtl="0">
              <a:lnSpc>
                <a:spcPct val="115000"/>
              </a:lnSpc>
              <a:spcBef>
                <a:spcPts val="1600"/>
              </a:spcBef>
              <a:spcAft>
                <a:spcPts val="160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9pPr>
          </a:lstStyle>
          <a:p>
            <a:endParaRPr dirty="0"/>
          </a:p>
        </p:txBody>
      </p:sp>
      <p:pic>
        <p:nvPicPr>
          <p:cNvPr id="3" name="Google Shape;40;g2c0bebbdf16_3_274">
            <a:extLst>
              <a:ext uri="{FF2B5EF4-FFF2-40B4-BE49-F238E27FC236}">
                <a16:creationId xmlns:a16="http://schemas.microsoft.com/office/drawing/2014/main" id="{4CBC72B0-81D8-B2A1-C9AD-0609FAFCA8CE}"/>
              </a:ext>
            </a:extLst>
          </p:cNvPr>
          <p:cNvPicPr preferRelativeResize="0"/>
          <p:nvPr userDrawn="1"/>
        </p:nvPicPr>
        <p:blipFill rotWithShape="1">
          <a:blip r:embed="rId2">
            <a:alphaModFix/>
          </a:blip>
          <a:srcRect/>
          <a:stretch/>
        </p:blipFill>
        <p:spPr>
          <a:xfrm>
            <a:off x="8077961" y="-7428"/>
            <a:ext cx="1080000" cy="1080000"/>
          </a:xfrm>
          <a:prstGeom prst="rect">
            <a:avLst/>
          </a:prstGeom>
          <a:noFill/>
          <a:ln>
            <a:noFill/>
          </a:ln>
        </p:spPr>
      </p:pic>
    </p:spTree>
    <p:extLst>
      <p:ext uri="{BB962C8B-B14F-4D97-AF65-F5344CB8AC3E}">
        <p14:creationId xmlns:p14="http://schemas.microsoft.com/office/powerpoint/2010/main" val="65715798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Reis 3">
  <p:cSld name="TITLE_1_1_1">
    <p:bg>
      <p:bgPr>
        <a:blipFill>
          <a:blip r:embed="rId2">
            <a:alphaModFix/>
          </a:blip>
          <a:stretch>
            <a:fillRect/>
          </a:stretch>
        </a:blipFill>
        <a:effectLst/>
      </p:bgPr>
    </p:bg>
    <p:spTree>
      <p:nvGrpSpPr>
        <p:cNvPr id="1" name="Shape 45"/>
        <p:cNvGrpSpPr/>
        <p:nvPr/>
      </p:nvGrpSpPr>
      <p:grpSpPr>
        <a:xfrm>
          <a:off x="0" y="0"/>
          <a:ext cx="0" cy="0"/>
          <a:chOff x="0" y="0"/>
          <a:chExt cx="0" cy="0"/>
        </a:xfrm>
      </p:grpSpPr>
      <p:sp>
        <p:nvSpPr>
          <p:cNvPr id="46" name="Google Shape;46;g2bd96343ee2_0_20"/>
          <p:cNvSpPr txBox="1">
            <a:spLocks noGrp="1"/>
          </p:cNvSpPr>
          <p:nvPr>
            <p:ph type="ctrTitle"/>
          </p:nvPr>
        </p:nvSpPr>
        <p:spPr>
          <a:xfrm>
            <a:off x="151275" y="439025"/>
            <a:ext cx="3744600" cy="32874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5400"/>
              <a:buNone/>
              <a:defRPr sz="5400" b="1"/>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dirty="0"/>
          </a:p>
        </p:txBody>
      </p:sp>
      <p:sp>
        <p:nvSpPr>
          <p:cNvPr id="47" name="Google Shape;47;g2bd96343ee2_0_20"/>
          <p:cNvSpPr txBox="1">
            <a:spLocks noGrp="1"/>
          </p:cNvSpPr>
          <p:nvPr>
            <p:ph type="subTitle" idx="1"/>
          </p:nvPr>
        </p:nvSpPr>
        <p:spPr>
          <a:xfrm>
            <a:off x="426300" y="4350900"/>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2200"/>
              <a:buNone/>
              <a:defRPr sz="2200">
                <a:solidFill>
                  <a:schemeClr val="dk1"/>
                </a:solidFill>
              </a:defRPr>
            </a:lvl1pPr>
            <a:lvl2pPr lvl="1" algn="ctr">
              <a:lnSpc>
                <a:spcPct val="100000"/>
              </a:lnSpc>
              <a:spcBef>
                <a:spcPts val="0"/>
              </a:spcBef>
              <a:spcAft>
                <a:spcPts val="0"/>
              </a:spcAft>
              <a:buClr>
                <a:schemeClr val="dk1"/>
              </a:buClr>
              <a:buSzPts val="2200"/>
              <a:buNone/>
              <a:defRPr sz="2200">
                <a:solidFill>
                  <a:schemeClr val="dk1"/>
                </a:solidFill>
              </a:defRPr>
            </a:lvl2pPr>
            <a:lvl3pPr lvl="2" algn="ctr">
              <a:lnSpc>
                <a:spcPct val="100000"/>
              </a:lnSpc>
              <a:spcBef>
                <a:spcPts val="0"/>
              </a:spcBef>
              <a:spcAft>
                <a:spcPts val="0"/>
              </a:spcAft>
              <a:buClr>
                <a:schemeClr val="dk1"/>
              </a:buClr>
              <a:buSzPts val="2200"/>
              <a:buNone/>
              <a:defRPr sz="2200">
                <a:solidFill>
                  <a:schemeClr val="dk1"/>
                </a:solidFill>
              </a:defRPr>
            </a:lvl3pPr>
            <a:lvl4pPr lvl="3" algn="ctr">
              <a:lnSpc>
                <a:spcPct val="100000"/>
              </a:lnSpc>
              <a:spcBef>
                <a:spcPts val="0"/>
              </a:spcBef>
              <a:spcAft>
                <a:spcPts val="0"/>
              </a:spcAft>
              <a:buClr>
                <a:schemeClr val="dk1"/>
              </a:buClr>
              <a:buSzPts val="2200"/>
              <a:buNone/>
              <a:defRPr sz="2200">
                <a:solidFill>
                  <a:schemeClr val="dk1"/>
                </a:solidFill>
              </a:defRPr>
            </a:lvl4pPr>
            <a:lvl5pPr lvl="4" algn="ctr">
              <a:lnSpc>
                <a:spcPct val="100000"/>
              </a:lnSpc>
              <a:spcBef>
                <a:spcPts val="0"/>
              </a:spcBef>
              <a:spcAft>
                <a:spcPts val="0"/>
              </a:spcAft>
              <a:buClr>
                <a:schemeClr val="dk1"/>
              </a:buClr>
              <a:buSzPts val="2200"/>
              <a:buNone/>
              <a:defRPr sz="2200">
                <a:solidFill>
                  <a:schemeClr val="dk1"/>
                </a:solidFill>
              </a:defRPr>
            </a:lvl5pPr>
            <a:lvl6pPr lvl="5" algn="ctr">
              <a:lnSpc>
                <a:spcPct val="100000"/>
              </a:lnSpc>
              <a:spcBef>
                <a:spcPts val="0"/>
              </a:spcBef>
              <a:spcAft>
                <a:spcPts val="0"/>
              </a:spcAft>
              <a:buClr>
                <a:schemeClr val="dk1"/>
              </a:buClr>
              <a:buSzPts val="2200"/>
              <a:buNone/>
              <a:defRPr sz="2200">
                <a:solidFill>
                  <a:schemeClr val="dk1"/>
                </a:solidFill>
              </a:defRPr>
            </a:lvl6pPr>
            <a:lvl7pPr lvl="6" algn="ctr">
              <a:lnSpc>
                <a:spcPct val="100000"/>
              </a:lnSpc>
              <a:spcBef>
                <a:spcPts val="0"/>
              </a:spcBef>
              <a:spcAft>
                <a:spcPts val="0"/>
              </a:spcAft>
              <a:buClr>
                <a:schemeClr val="dk1"/>
              </a:buClr>
              <a:buSzPts val="2200"/>
              <a:buNone/>
              <a:defRPr sz="2200">
                <a:solidFill>
                  <a:schemeClr val="dk1"/>
                </a:solidFill>
              </a:defRPr>
            </a:lvl7pPr>
            <a:lvl8pPr lvl="7" algn="ctr">
              <a:lnSpc>
                <a:spcPct val="100000"/>
              </a:lnSpc>
              <a:spcBef>
                <a:spcPts val="0"/>
              </a:spcBef>
              <a:spcAft>
                <a:spcPts val="0"/>
              </a:spcAft>
              <a:buClr>
                <a:schemeClr val="dk1"/>
              </a:buClr>
              <a:buSzPts val="2200"/>
              <a:buNone/>
              <a:defRPr sz="2200">
                <a:solidFill>
                  <a:schemeClr val="dk1"/>
                </a:solidFill>
              </a:defRPr>
            </a:lvl8pPr>
            <a:lvl9pPr lvl="8" algn="ctr">
              <a:lnSpc>
                <a:spcPct val="100000"/>
              </a:lnSpc>
              <a:spcBef>
                <a:spcPts val="0"/>
              </a:spcBef>
              <a:spcAft>
                <a:spcPts val="0"/>
              </a:spcAft>
              <a:buClr>
                <a:schemeClr val="dk1"/>
              </a:buClr>
              <a:buSzPts val="2200"/>
              <a:buNone/>
              <a:defRPr sz="2200">
                <a:solidFill>
                  <a:schemeClr val="dk1"/>
                </a:solidFill>
              </a:defRPr>
            </a:lvl9pPr>
          </a:lstStyle>
          <a:p>
            <a:endParaRPr dirty="0"/>
          </a:p>
        </p:txBody>
      </p:sp>
      <p:sp>
        <p:nvSpPr>
          <p:cNvPr id="48" name="Google Shape;48;g2bd96343ee2_0_20"/>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dirty="0"/>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Oriëntatievideo module 1 - Viervoudig luisteren" preserve="1">
  <p:cSld name="1_Oriëntatievideo module 1 - Viervoudig luisteren">
    <p:spTree>
      <p:nvGrpSpPr>
        <p:cNvPr id="1" name="Shape 114"/>
        <p:cNvGrpSpPr/>
        <p:nvPr/>
      </p:nvGrpSpPr>
      <p:grpSpPr>
        <a:xfrm>
          <a:off x="0" y="0"/>
          <a:ext cx="0" cy="0"/>
          <a:chOff x="0" y="0"/>
          <a:chExt cx="0" cy="0"/>
        </a:xfrm>
      </p:grpSpPr>
      <p:sp>
        <p:nvSpPr>
          <p:cNvPr id="115" name="Google Shape;115;g2bd96343ee2_0_81"/>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A2298D"/>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b="1" dirty="0">
                <a:effectLst/>
                <a:latin typeface="Roboto" panose="02000000000000000000" pitchFamily="2" charset="0"/>
              </a:rPr>
              <a:t>Oriëntatievideo module 2</a:t>
            </a:r>
            <a:br>
              <a:rPr lang="nl-NL" b="1" dirty="0">
                <a:effectLst/>
                <a:latin typeface="Roboto" panose="02000000000000000000" pitchFamily="2" charset="0"/>
              </a:rPr>
            </a:br>
            <a:r>
              <a:rPr lang="nl-NL" b="1" dirty="0">
                <a:effectLst/>
                <a:latin typeface="Roboto" panose="02000000000000000000" pitchFamily="2" charset="0"/>
              </a:rPr>
              <a:t>Liefhebben en dienen</a:t>
            </a:r>
            <a:br>
              <a:rPr lang="nl-NL" b="0" i="0" dirty="0">
                <a:solidFill>
                  <a:srgbClr val="606060"/>
                </a:solidFill>
                <a:effectLst/>
                <a:latin typeface="Roboto" panose="02000000000000000000" pitchFamily="2" charset="0"/>
              </a:rPr>
            </a:br>
            <a:endParaRPr lang="nl-NL" dirty="0"/>
          </a:p>
        </p:txBody>
      </p:sp>
      <p:sp>
        <p:nvSpPr>
          <p:cNvPr id="116" name="Google Shape;116;g2bd96343ee2_0_81"/>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dirty="0"/>
          </a:p>
        </p:txBody>
      </p:sp>
      <p:pic>
        <p:nvPicPr>
          <p:cNvPr id="3" name="Google Shape;32;g2c0bebbdf16_3_258">
            <a:extLst>
              <a:ext uri="{FF2B5EF4-FFF2-40B4-BE49-F238E27FC236}">
                <a16:creationId xmlns:a16="http://schemas.microsoft.com/office/drawing/2014/main" id="{AFAA1ABA-99BC-A546-C716-F9FD47631CAB}"/>
              </a:ext>
            </a:extLst>
          </p:cNvPr>
          <p:cNvPicPr preferRelativeResize="0"/>
          <p:nvPr userDrawn="1"/>
        </p:nvPicPr>
        <p:blipFill rotWithShape="1">
          <a:blip r:embed="rId2">
            <a:alphaModFix/>
          </a:blip>
          <a:srcRect/>
          <a:stretch/>
        </p:blipFill>
        <p:spPr>
          <a:xfrm>
            <a:off x="8082289" y="-15256"/>
            <a:ext cx="1080001" cy="1080001"/>
          </a:xfrm>
          <a:prstGeom prst="rect">
            <a:avLst/>
          </a:prstGeom>
          <a:noFill/>
          <a:ln>
            <a:noFill/>
          </a:ln>
        </p:spPr>
      </p:pic>
      <p:pic>
        <p:nvPicPr>
          <p:cNvPr id="2" name="Google Shape;125;g2bd96343ee2_0_99" title="Oriëntatievideo  module 2 - Liefhebben en dienen">
            <a:hlinkClick r:id="rId3"/>
            <a:extLst>
              <a:ext uri="{FF2B5EF4-FFF2-40B4-BE49-F238E27FC236}">
                <a16:creationId xmlns:a16="http://schemas.microsoft.com/office/drawing/2014/main" id="{79145A9B-1683-4EE2-8F9D-442E7A3C20AD}"/>
              </a:ext>
            </a:extLst>
          </p:cNvPr>
          <p:cNvPicPr preferRelativeResize="0"/>
          <p:nvPr userDrawn="1"/>
        </p:nvPicPr>
        <p:blipFill rotWithShape="1">
          <a:blip r:embed="rId4">
            <a:alphaModFix/>
          </a:blip>
          <a:srcRect/>
          <a:stretch/>
        </p:blipFill>
        <p:spPr>
          <a:xfrm>
            <a:off x="408750" y="1503917"/>
            <a:ext cx="5966400" cy="3356100"/>
          </a:xfrm>
          <a:prstGeom prst="rect">
            <a:avLst/>
          </a:prstGeom>
          <a:noFill/>
          <a:ln>
            <a:noFill/>
          </a:ln>
        </p:spPr>
      </p:pic>
    </p:spTree>
    <p:extLst>
      <p:ext uri="{BB962C8B-B14F-4D97-AF65-F5344CB8AC3E}">
        <p14:creationId xmlns:p14="http://schemas.microsoft.com/office/powerpoint/2010/main" val="330995998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Verdiepende video module 2 - Liefhebben en dienen (deel 1)">
  <p:cSld name="Reisgids video module 2 - Liefhebben en dienen (1e video)">
    <p:spTree>
      <p:nvGrpSpPr>
        <p:cNvPr id="1" name="Shape 126"/>
        <p:cNvGrpSpPr/>
        <p:nvPr/>
      </p:nvGrpSpPr>
      <p:grpSpPr>
        <a:xfrm>
          <a:off x="0" y="0"/>
          <a:ext cx="0" cy="0"/>
          <a:chOff x="0" y="0"/>
          <a:chExt cx="0" cy="0"/>
        </a:xfrm>
      </p:grpSpPr>
      <p:sp>
        <p:nvSpPr>
          <p:cNvPr id="127" name="Google Shape;127;g2bd96343ee2_0_109"/>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b="1" dirty="0">
                <a:effectLst/>
                <a:latin typeface="Roboto" panose="02000000000000000000" pitchFamily="2" charset="0"/>
              </a:rPr>
              <a:t>Reisgids video module 2</a:t>
            </a:r>
            <a:br>
              <a:rPr lang="nl-NL" b="1" dirty="0">
                <a:effectLst/>
                <a:latin typeface="Roboto" panose="02000000000000000000" pitchFamily="2" charset="0"/>
              </a:rPr>
            </a:br>
            <a:r>
              <a:rPr lang="nl-NL" b="1" dirty="0">
                <a:effectLst/>
                <a:latin typeface="Roboto" panose="02000000000000000000" pitchFamily="2" charset="0"/>
              </a:rPr>
              <a:t>Liefhebben en dienen (1e video)</a:t>
            </a:r>
            <a:br>
              <a:rPr lang="nl-NL" b="1" dirty="0">
                <a:effectLst/>
                <a:latin typeface="Roboto" panose="02000000000000000000" pitchFamily="2" charset="0"/>
              </a:rPr>
            </a:br>
            <a:br>
              <a:rPr lang="nl-NL" b="0" i="0" dirty="0">
                <a:solidFill>
                  <a:srgbClr val="606060"/>
                </a:solidFill>
                <a:effectLst/>
                <a:latin typeface="Roboto" panose="02000000000000000000" pitchFamily="2" charset="0"/>
              </a:rPr>
            </a:br>
            <a:br>
              <a:rPr lang="nl-NL" b="0" i="0" dirty="0">
                <a:solidFill>
                  <a:srgbClr val="606060"/>
                </a:solidFill>
                <a:effectLst/>
                <a:latin typeface="Roboto" panose="02000000000000000000" pitchFamily="2" charset="0"/>
              </a:rPr>
            </a:br>
            <a:endParaRPr dirty="0"/>
          </a:p>
        </p:txBody>
      </p:sp>
      <p:sp>
        <p:nvSpPr>
          <p:cNvPr id="128" name="Google Shape;128;g2bd96343ee2_0_109"/>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dirty="0"/>
          </a:p>
        </p:txBody>
      </p:sp>
      <p:pic>
        <p:nvPicPr>
          <p:cNvPr id="129" name="Google Shape;129;g2bd96343ee2_0_109" title="Verdiepende video module 2 - Liefhebben en dienen (deel 1)">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26;g2c0bebbdf16_3_244">
            <a:extLst>
              <a:ext uri="{FF2B5EF4-FFF2-40B4-BE49-F238E27FC236}">
                <a16:creationId xmlns:a16="http://schemas.microsoft.com/office/drawing/2014/main" id="{7BF33E37-F1E7-D77A-3096-288DAC509F21}"/>
              </a:ext>
            </a:extLst>
          </p:cNvPr>
          <p:cNvPicPr preferRelativeResize="0"/>
          <p:nvPr userDrawn="1"/>
        </p:nvPicPr>
        <p:blipFill rotWithShape="1">
          <a:blip r:embed="rId4">
            <a:alphaModFix/>
          </a:blip>
          <a:srcRect/>
          <a:stretch/>
        </p:blipFill>
        <p:spPr>
          <a:xfrm>
            <a:off x="8078870" y="-7434"/>
            <a:ext cx="1080000" cy="1080000"/>
          </a:xfrm>
          <a:prstGeom prst="rect">
            <a:avLst/>
          </a:prstGeom>
          <a:noFill/>
          <a:ln>
            <a:noFill/>
          </a:ln>
        </p:spPr>
      </p:pic>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Verdiepende video module 2 - Liefhebben en dienen (deel 1)" preserve="1">
  <p:cSld name="Reisgids video module 2 - Liefhebben en dienen (2e video)">
    <p:spTree>
      <p:nvGrpSpPr>
        <p:cNvPr id="1" name="Shape 126"/>
        <p:cNvGrpSpPr/>
        <p:nvPr/>
      </p:nvGrpSpPr>
      <p:grpSpPr>
        <a:xfrm>
          <a:off x="0" y="0"/>
          <a:ext cx="0" cy="0"/>
          <a:chOff x="0" y="0"/>
          <a:chExt cx="0" cy="0"/>
        </a:xfrm>
      </p:grpSpPr>
      <p:sp>
        <p:nvSpPr>
          <p:cNvPr id="127" name="Google Shape;127;g2bd96343ee2_0_109"/>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b="1" dirty="0">
                <a:effectLst/>
                <a:latin typeface="Roboto" panose="02000000000000000000" pitchFamily="2" charset="0"/>
              </a:rPr>
              <a:t>Reisgids video module 2</a:t>
            </a:r>
            <a:br>
              <a:rPr lang="nl-NL" b="1" dirty="0">
                <a:effectLst/>
                <a:latin typeface="Roboto" panose="02000000000000000000" pitchFamily="2" charset="0"/>
              </a:rPr>
            </a:br>
            <a:r>
              <a:rPr lang="nl-NL" b="1" dirty="0">
                <a:effectLst/>
                <a:latin typeface="Roboto" panose="02000000000000000000" pitchFamily="2" charset="0"/>
              </a:rPr>
              <a:t>Liefhebben en dienen (2e video)</a:t>
            </a:r>
            <a:br>
              <a:rPr lang="nl-NL" b="1" dirty="0">
                <a:effectLst/>
                <a:latin typeface="Roboto" panose="02000000000000000000" pitchFamily="2" charset="0"/>
              </a:rPr>
            </a:br>
            <a:br>
              <a:rPr lang="nl-NL" b="0" i="0" dirty="0">
                <a:solidFill>
                  <a:srgbClr val="606060"/>
                </a:solidFill>
                <a:effectLst/>
                <a:latin typeface="Roboto" panose="02000000000000000000" pitchFamily="2" charset="0"/>
              </a:rPr>
            </a:br>
            <a:br>
              <a:rPr lang="nl-NL" b="0" i="0" dirty="0">
                <a:solidFill>
                  <a:srgbClr val="606060"/>
                </a:solidFill>
                <a:effectLst/>
                <a:latin typeface="Roboto" panose="02000000000000000000" pitchFamily="2" charset="0"/>
              </a:rPr>
            </a:br>
            <a:endParaRPr dirty="0"/>
          </a:p>
        </p:txBody>
      </p:sp>
      <p:sp>
        <p:nvSpPr>
          <p:cNvPr id="128" name="Google Shape;128;g2bd96343ee2_0_109"/>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dirty="0"/>
          </a:p>
        </p:txBody>
      </p:sp>
      <p:pic>
        <p:nvPicPr>
          <p:cNvPr id="2" name="Google Shape;26;g2c0bebbdf16_3_244">
            <a:extLst>
              <a:ext uri="{FF2B5EF4-FFF2-40B4-BE49-F238E27FC236}">
                <a16:creationId xmlns:a16="http://schemas.microsoft.com/office/drawing/2014/main" id="{7BF33E37-F1E7-D77A-3096-288DAC509F21}"/>
              </a:ext>
            </a:extLst>
          </p:cNvPr>
          <p:cNvPicPr preferRelativeResize="0"/>
          <p:nvPr userDrawn="1"/>
        </p:nvPicPr>
        <p:blipFill rotWithShape="1">
          <a:blip r:embed="rId2">
            <a:alphaModFix/>
          </a:blip>
          <a:srcRect/>
          <a:stretch/>
        </p:blipFill>
        <p:spPr>
          <a:xfrm>
            <a:off x="8078870" y="-7434"/>
            <a:ext cx="1080000" cy="1080000"/>
          </a:xfrm>
          <a:prstGeom prst="rect">
            <a:avLst/>
          </a:prstGeom>
          <a:noFill/>
          <a:ln>
            <a:noFill/>
          </a:ln>
        </p:spPr>
      </p:pic>
      <p:pic>
        <p:nvPicPr>
          <p:cNvPr id="3" name="Google Shape;133;g2bd96343ee2_0_118" title="Verdiepende video module 2 - Liefhebben en dienen (deel 2)">
            <a:hlinkClick r:id="rId3"/>
            <a:extLst>
              <a:ext uri="{FF2B5EF4-FFF2-40B4-BE49-F238E27FC236}">
                <a16:creationId xmlns:a16="http://schemas.microsoft.com/office/drawing/2014/main" id="{8B5703AE-6E32-9A46-44B6-93679830057F}"/>
              </a:ext>
            </a:extLst>
          </p:cNvPr>
          <p:cNvPicPr preferRelativeResize="0"/>
          <p:nvPr userDrawn="1"/>
        </p:nvPicPr>
        <p:blipFill rotWithShape="1">
          <a:blip r:embed="rId4">
            <a:alphaModFix/>
          </a:blip>
          <a:srcRect/>
          <a:stretch/>
        </p:blipFill>
        <p:spPr>
          <a:xfrm>
            <a:off x="408750" y="1503917"/>
            <a:ext cx="5966400" cy="3356100"/>
          </a:xfrm>
          <a:prstGeom prst="rect">
            <a:avLst/>
          </a:prstGeom>
          <a:noFill/>
          <a:ln>
            <a:noFill/>
          </a:ln>
        </p:spPr>
      </p:pic>
    </p:spTree>
    <p:extLst>
      <p:ext uri="{BB962C8B-B14F-4D97-AF65-F5344CB8AC3E}">
        <p14:creationId xmlns:p14="http://schemas.microsoft.com/office/powerpoint/2010/main" val="108078665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slide" type="title" preserve="1">
  <p:cSld name="1_Title slide">
    <p:spTree>
      <p:nvGrpSpPr>
        <p:cNvPr id="1" name="Shape 10"/>
        <p:cNvGrpSpPr/>
        <p:nvPr/>
      </p:nvGrpSpPr>
      <p:grpSpPr>
        <a:xfrm>
          <a:off x="0" y="0"/>
          <a:ext cx="0" cy="0"/>
          <a:chOff x="0" y="0"/>
          <a:chExt cx="0" cy="0"/>
        </a:xfrm>
      </p:grpSpPr>
      <p:sp>
        <p:nvSpPr>
          <p:cNvPr id="11" name="Google Shape;11;p3"/>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
        <p:nvSpPr>
          <p:cNvPr id="12" name="Google Shape;12;p3"/>
          <p:cNvSpPr txBox="1"/>
          <p:nvPr/>
        </p:nvSpPr>
        <p:spPr>
          <a:xfrm>
            <a:off x="610825" y="1350675"/>
            <a:ext cx="7683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solidFill>
                <a:srgbClr val="E88D24"/>
              </a:solidFill>
              <a:latin typeface="Calibri"/>
              <a:ea typeface="Calibri"/>
              <a:cs typeface="Calibri"/>
              <a:sym typeface="Calibri"/>
            </a:endParaRPr>
          </a:p>
        </p:txBody>
      </p:sp>
      <p:sp>
        <p:nvSpPr>
          <p:cNvPr id="13" name="Google Shape;13;p3"/>
          <p:cNvSpPr txBox="1">
            <a:spLocks noGrp="1"/>
          </p:cNvSpPr>
          <p:nvPr>
            <p:ph type="title"/>
          </p:nvPr>
        </p:nvSpPr>
        <p:spPr>
          <a:xfrm>
            <a:off x="311700" y="205825"/>
            <a:ext cx="77448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D03631"/>
              </a:buClr>
              <a:buSzPts val="2500"/>
              <a:buFont typeface="Calibri"/>
              <a:buNone/>
              <a:defRPr sz="2500" b="1" i="0" u="none" strike="noStrike" cap="none">
                <a:solidFill>
                  <a:srgbClr val="EA8C33"/>
                </a:solidFill>
                <a:latin typeface="Calibri"/>
                <a:ea typeface="Calibri"/>
                <a:cs typeface="Calibri"/>
                <a:sym typeface="Calibri"/>
              </a:defRPr>
            </a:lvl1pPr>
            <a:lvl2pPr marR="0" lvl="1"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9pPr>
          </a:lstStyle>
          <a:p>
            <a:endParaRPr dirty="0"/>
          </a:p>
        </p:txBody>
      </p:sp>
      <p:sp>
        <p:nvSpPr>
          <p:cNvPr id="14" name="Google Shape;14;p3"/>
          <p:cNvSpPr txBox="1">
            <a:spLocks noGrp="1"/>
          </p:cNvSpPr>
          <p:nvPr>
            <p:ph type="body" idx="1"/>
          </p:nvPr>
        </p:nvSpPr>
        <p:spPr>
          <a:xfrm>
            <a:off x="311700" y="979797"/>
            <a:ext cx="8520600" cy="34164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15000"/>
              </a:lnSpc>
              <a:spcBef>
                <a:spcPts val="0"/>
              </a:spcBef>
              <a:spcAft>
                <a:spcPts val="0"/>
              </a:spcAft>
              <a:buClr>
                <a:srgbClr val="E88D24"/>
              </a:buClr>
              <a:buSzPts val="1400"/>
              <a:buFont typeface="Calibri"/>
              <a:buChar char="●"/>
              <a:defRPr sz="1400" b="1" i="0" u="none" strike="noStrike" cap="none">
                <a:solidFill>
                  <a:srgbClr val="E88D24"/>
                </a:solidFill>
                <a:latin typeface="Calibri"/>
                <a:ea typeface="Calibri"/>
                <a:cs typeface="Calibri"/>
                <a:sym typeface="Calibri"/>
              </a:defRPr>
            </a:lvl1pPr>
            <a:lvl2pPr marL="914400" marR="0" lvl="1" indent="-317500" algn="l" rtl="0">
              <a:lnSpc>
                <a:spcPct val="115000"/>
              </a:lnSpc>
              <a:spcBef>
                <a:spcPts val="1600"/>
              </a:spcBef>
              <a:spcAft>
                <a:spcPts val="0"/>
              </a:spcAft>
              <a:buClr>
                <a:srgbClr val="000000"/>
              </a:buClr>
              <a:buSzPts val="1400"/>
              <a:buFont typeface="Calibri"/>
              <a:buChar char="○"/>
              <a:defRPr sz="1400" b="1" i="0" u="none" strike="noStrike" cap="none">
                <a:solidFill>
                  <a:srgbClr val="000000"/>
                </a:solidFill>
                <a:latin typeface="Calibri"/>
                <a:ea typeface="Calibri"/>
                <a:cs typeface="Calibri"/>
                <a:sym typeface="Calibri"/>
              </a:defRPr>
            </a:lvl2pPr>
            <a:lvl3pPr marL="1371600" marR="0" lvl="2"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3pPr>
            <a:lvl4pPr marL="1828800" marR="0" lvl="3"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4pPr>
            <a:lvl5pPr marL="2286000" marR="0" lvl="4"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5pPr>
            <a:lvl6pPr marL="2743200" marR="0" lvl="5"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6pPr>
            <a:lvl7pPr marL="3200400" marR="0" lvl="6"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7pPr>
            <a:lvl8pPr marL="3657600" marR="0" lvl="7"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8pPr>
            <a:lvl9pPr marL="4114800" marR="0" lvl="8" indent="-317500" algn="l" rtl="0">
              <a:lnSpc>
                <a:spcPct val="115000"/>
              </a:lnSpc>
              <a:spcBef>
                <a:spcPts val="1600"/>
              </a:spcBef>
              <a:spcAft>
                <a:spcPts val="160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9pPr>
          </a:lstStyle>
          <a:p>
            <a:endParaRPr dirty="0"/>
          </a:p>
        </p:txBody>
      </p:sp>
      <p:pic>
        <p:nvPicPr>
          <p:cNvPr id="2" name="Google Shape;20;g2c0bebbdf16_3_232">
            <a:extLst>
              <a:ext uri="{FF2B5EF4-FFF2-40B4-BE49-F238E27FC236}">
                <a16:creationId xmlns:a16="http://schemas.microsoft.com/office/drawing/2014/main" id="{617EABED-B738-B624-56B2-3D222D5A0794}"/>
              </a:ext>
            </a:extLst>
          </p:cNvPr>
          <p:cNvPicPr preferRelativeResize="0"/>
          <p:nvPr userDrawn="1"/>
        </p:nvPicPr>
        <p:blipFill rotWithShape="1">
          <a:blip r:embed="rId2">
            <a:alphaModFix/>
          </a:blip>
          <a:srcRect/>
          <a:stretch/>
        </p:blipFill>
        <p:spPr>
          <a:xfrm>
            <a:off x="8078869" y="-7435"/>
            <a:ext cx="1080000" cy="1080000"/>
          </a:xfrm>
          <a:prstGeom prst="rect">
            <a:avLst/>
          </a:prstGeom>
          <a:noFill/>
          <a:ln>
            <a:noFill/>
          </a:ln>
        </p:spPr>
      </p:pic>
    </p:spTree>
    <p:extLst>
      <p:ext uri="{BB962C8B-B14F-4D97-AF65-F5344CB8AC3E}">
        <p14:creationId xmlns:p14="http://schemas.microsoft.com/office/powerpoint/2010/main" val="24739827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type="title" preserve="1">
  <p:cSld name="1_Title slide">
    <p:spTree>
      <p:nvGrpSpPr>
        <p:cNvPr id="1" name="Shape 10"/>
        <p:cNvGrpSpPr/>
        <p:nvPr/>
      </p:nvGrpSpPr>
      <p:grpSpPr>
        <a:xfrm>
          <a:off x="0" y="0"/>
          <a:ext cx="0" cy="0"/>
          <a:chOff x="0" y="0"/>
          <a:chExt cx="0" cy="0"/>
        </a:xfrm>
      </p:grpSpPr>
      <p:sp>
        <p:nvSpPr>
          <p:cNvPr id="11" name="Google Shape;11;p3"/>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
        <p:nvSpPr>
          <p:cNvPr id="12" name="Google Shape;12;p3"/>
          <p:cNvSpPr txBox="1"/>
          <p:nvPr/>
        </p:nvSpPr>
        <p:spPr>
          <a:xfrm>
            <a:off x="610825" y="1350675"/>
            <a:ext cx="7683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solidFill>
                <a:srgbClr val="E88D24"/>
              </a:solidFill>
              <a:latin typeface="Calibri"/>
              <a:ea typeface="Calibri"/>
              <a:cs typeface="Calibri"/>
              <a:sym typeface="Calibri"/>
            </a:endParaRPr>
          </a:p>
        </p:txBody>
      </p:sp>
      <p:sp>
        <p:nvSpPr>
          <p:cNvPr id="13" name="Google Shape;13;p3"/>
          <p:cNvSpPr txBox="1">
            <a:spLocks noGrp="1"/>
          </p:cNvSpPr>
          <p:nvPr>
            <p:ph type="title"/>
          </p:nvPr>
        </p:nvSpPr>
        <p:spPr>
          <a:xfrm>
            <a:off x="311700" y="205825"/>
            <a:ext cx="77448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D03631"/>
              </a:buClr>
              <a:buSzPts val="2500"/>
              <a:buFont typeface="Calibri"/>
              <a:buNone/>
              <a:defRPr sz="2500" b="1" i="0" u="none" strike="noStrike" cap="none">
                <a:solidFill>
                  <a:srgbClr val="72685B"/>
                </a:solidFill>
                <a:latin typeface="Calibri"/>
                <a:ea typeface="Calibri"/>
                <a:cs typeface="Calibri"/>
                <a:sym typeface="Calibri"/>
              </a:defRPr>
            </a:lvl1pPr>
            <a:lvl2pPr marR="0" lvl="1"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9pPr>
          </a:lstStyle>
          <a:p>
            <a:endParaRPr dirty="0"/>
          </a:p>
        </p:txBody>
      </p:sp>
      <p:sp>
        <p:nvSpPr>
          <p:cNvPr id="14" name="Google Shape;14;p3"/>
          <p:cNvSpPr txBox="1">
            <a:spLocks noGrp="1"/>
          </p:cNvSpPr>
          <p:nvPr>
            <p:ph type="body" idx="1"/>
          </p:nvPr>
        </p:nvSpPr>
        <p:spPr>
          <a:xfrm>
            <a:off x="311700" y="979797"/>
            <a:ext cx="8520600" cy="34164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15000"/>
              </a:lnSpc>
              <a:spcBef>
                <a:spcPts val="0"/>
              </a:spcBef>
              <a:spcAft>
                <a:spcPts val="0"/>
              </a:spcAft>
              <a:buClr>
                <a:srgbClr val="E88D24"/>
              </a:buClr>
              <a:buSzPts val="1400"/>
              <a:buFont typeface="Calibri"/>
              <a:buChar char="●"/>
              <a:defRPr sz="1400" b="1" i="0" u="none" strike="noStrike" cap="none">
                <a:solidFill>
                  <a:srgbClr val="E88D24"/>
                </a:solidFill>
                <a:latin typeface="Calibri"/>
                <a:ea typeface="Calibri"/>
                <a:cs typeface="Calibri"/>
                <a:sym typeface="Calibri"/>
              </a:defRPr>
            </a:lvl1pPr>
            <a:lvl2pPr marL="914400" marR="0" lvl="1" indent="-317500" algn="l" rtl="0">
              <a:lnSpc>
                <a:spcPct val="115000"/>
              </a:lnSpc>
              <a:spcBef>
                <a:spcPts val="1600"/>
              </a:spcBef>
              <a:spcAft>
                <a:spcPts val="0"/>
              </a:spcAft>
              <a:buClr>
                <a:srgbClr val="000000"/>
              </a:buClr>
              <a:buSzPts val="1400"/>
              <a:buFont typeface="Calibri"/>
              <a:buChar char="○"/>
              <a:defRPr sz="1400" b="1" i="0" u="none" strike="noStrike" cap="none">
                <a:solidFill>
                  <a:srgbClr val="000000"/>
                </a:solidFill>
                <a:latin typeface="Calibri"/>
                <a:ea typeface="Calibri"/>
                <a:cs typeface="Calibri"/>
                <a:sym typeface="Calibri"/>
              </a:defRPr>
            </a:lvl2pPr>
            <a:lvl3pPr marL="1371600" marR="0" lvl="2"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3pPr>
            <a:lvl4pPr marL="1828800" marR="0" lvl="3"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4pPr>
            <a:lvl5pPr marL="2286000" marR="0" lvl="4"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5pPr>
            <a:lvl6pPr marL="2743200" marR="0" lvl="5"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6pPr>
            <a:lvl7pPr marL="3200400" marR="0" lvl="6"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7pPr>
            <a:lvl8pPr marL="3657600" marR="0" lvl="7"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8pPr>
            <a:lvl9pPr marL="4114800" marR="0" lvl="8" indent="-317500" algn="l" rtl="0">
              <a:lnSpc>
                <a:spcPct val="115000"/>
              </a:lnSpc>
              <a:spcBef>
                <a:spcPts val="1600"/>
              </a:spcBef>
              <a:spcAft>
                <a:spcPts val="160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9pPr>
          </a:lstStyle>
          <a:p>
            <a:endParaRPr dirty="0"/>
          </a:p>
        </p:txBody>
      </p:sp>
      <p:pic>
        <p:nvPicPr>
          <p:cNvPr id="3" name="Google Shape;40;g2c0bebbdf16_3_274">
            <a:extLst>
              <a:ext uri="{FF2B5EF4-FFF2-40B4-BE49-F238E27FC236}">
                <a16:creationId xmlns:a16="http://schemas.microsoft.com/office/drawing/2014/main" id="{4CBC72B0-81D8-B2A1-C9AD-0609FAFCA8CE}"/>
              </a:ext>
            </a:extLst>
          </p:cNvPr>
          <p:cNvPicPr preferRelativeResize="0"/>
          <p:nvPr userDrawn="1"/>
        </p:nvPicPr>
        <p:blipFill rotWithShape="1">
          <a:blip r:embed="rId2">
            <a:alphaModFix/>
          </a:blip>
          <a:srcRect/>
          <a:stretch/>
        </p:blipFill>
        <p:spPr>
          <a:xfrm>
            <a:off x="8077961" y="-7428"/>
            <a:ext cx="1080000" cy="1080000"/>
          </a:xfrm>
          <a:prstGeom prst="rect">
            <a:avLst/>
          </a:prstGeom>
          <a:noFill/>
          <a:ln>
            <a:noFill/>
          </a:ln>
        </p:spPr>
      </p:pic>
    </p:spTree>
    <p:extLst>
      <p:ext uri="{BB962C8B-B14F-4D97-AF65-F5344CB8AC3E}">
        <p14:creationId xmlns:p14="http://schemas.microsoft.com/office/powerpoint/2010/main" val="392707320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slide" type="title" preserve="1">
  <p:cSld name="1_Title slide">
    <p:spTree>
      <p:nvGrpSpPr>
        <p:cNvPr id="1" name="Shape 10"/>
        <p:cNvGrpSpPr/>
        <p:nvPr/>
      </p:nvGrpSpPr>
      <p:grpSpPr>
        <a:xfrm>
          <a:off x="0" y="0"/>
          <a:ext cx="0" cy="0"/>
          <a:chOff x="0" y="0"/>
          <a:chExt cx="0" cy="0"/>
        </a:xfrm>
      </p:grpSpPr>
      <p:sp>
        <p:nvSpPr>
          <p:cNvPr id="11" name="Google Shape;11;p3"/>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
        <p:nvSpPr>
          <p:cNvPr id="12" name="Google Shape;12;p3"/>
          <p:cNvSpPr txBox="1"/>
          <p:nvPr/>
        </p:nvSpPr>
        <p:spPr>
          <a:xfrm>
            <a:off x="610825" y="1350675"/>
            <a:ext cx="7683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solidFill>
                <a:srgbClr val="E88D24"/>
              </a:solidFill>
              <a:latin typeface="Calibri"/>
              <a:ea typeface="Calibri"/>
              <a:cs typeface="Calibri"/>
              <a:sym typeface="Calibri"/>
            </a:endParaRPr>
          </a:p>
        </p:txBody>
      </p:sp>
      <p:sp>
        <p:nvSpPr>
          <p:cNvPr id="13" name="Google Shape;13;p3"/>
          <p:cNvSpPr txBox="1">
            <a:spLocks noGrp="1"/>
          </p:cNvSpPr>
          <p:nvPr>
            <p:ph type="title"/>
          </p:nvPr>
        </p:nvSpPr>
        <p:spPr>
          <a:xfrm>
            <a:off x="311700" y="205825"/>
            <a:ext cx="77448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D03631"/>
              </a:buClr>
              <a:buSzPts val="2500"/>
              <a:buFont typeface="Calibri"/>
              <a:buNone/>
              <a:defRPr sz="2500" b="1" i="0" u="none" strike="noStrike" cap="none">
                <a:solidFill>
                  <a:srgbClr val="A2298D"/>
                </a:solidFill>
                <a:latin typeface="Calibri"/>
                <a:ea typeface="Calibri"/>
                <a:cs typeface="Calibri"/>
                <a:sym typeface="Calibri"/>
              </a:defRPr>
            </a:lvl1pPr>
            <a:lvl2pPr marR="0" lvl="1"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9pPr>
          </a:lstStyle>
          <a:p>
            <a:endParaRPr dirty="0"/>
          </a:p>
        </p:txBody>
      </p:sp>
      <p:sp>
        <p:nvSpPr>
          <p:cNvPr id="14" name="Google Shape;14;p3"/>
          <p:cNvSpPr txBox="1">
            <a:spLocks noGrp="1"/>
          </p:cNvSpPr>
          <p:nvPr>
            <p:ph type="body" idx="1"/>
          </p:nvPr>
        </p:nvSpPr>
        <p:spPr>
          <a:xfrm>
            <a:off x="311700" y="979797"/>
            <a:ext cx="8520600" cy="34164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15000"/>
              </a:lnSpc>
              <a:spcBef>
                <a:spcPts val="0"/>
              </a:spcBef>
              <a:spcAft>
                <a:spcPts val="0"/>
              </a:spcAft>
              <a:buClr>
                <a:srgbClr val="E88D24"/>
              </a:buClr>
              <a:buSzPts val="1400"/>
              <a:buFont typeface="Calibri"/>
              <a:buChar char="●"/>
              <a:defRPr sz="1400" b="1" i="0" u="none" strike="noStrike" cap="none">
                <a:solidFill>
                  <a:srgbClr val="E88D24"/>
                </a:solidFill>
                <a:latin typeface="Calibri"/>
                <a:ea typeface="Calibri"/>
                <a:cs typeface="Calibri"/>
                <a:sym typeface="Calibri"/>
              </a:defRPr>
            </a:lvl1pPr>
            <a:lvl2pPr marL="914400" marR="0" lvl="1" indent="-317500" algn="l" rtl="0">
              <a:lnSpc>
                <a:spcPct val="115000"/>
              </a:lnSpc>
              <a:spcBef>
                <a:spcPts val="1600"/>
              </a:spcBef>
              <a:spcAft>
                <a:spcPts val="0"/>
              </a:spcAft>
              <a:buClr>
                <a:srgbClr val="000000"/>
              </a:buClr>
              <a:buSzPts val="1400"/>
              <a:buFont typeface="Calibri"/>
              <a:buChar char="○"/>
              <a:defRPr sz="1400" b="1" i="0" u="none" strike="noStrike" cap="none">
                <a:solidFill>
                  <a:srgbClr val="000000"/>
                </a:solidFill>
                <a:latin typeface="Calibri"/>
                <a:ea typeface="Calibri"/>
                <a:cs typeface="Calibri"/>
                <a:sym typeface="Calibri"/>
              </a:defRPr>
            </a:lvl2pPr>
            <a:lvl3pPr marL="1371600" marR="0" lvl="2"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3pPr>
            <a:lvl4pPr marL="1828800" marR="0" lvl="3"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4pPr>
            <a:lvl5pPr marL="2286000" marR="0" lvl="4"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5pPr>
            <a:lvl6pPr marL="2743200" marR="0" lvl="5"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6pPr>
            <a:lvl7pPr marL="3200400" marR="0" lvl="6"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7pPr>
            <a:lvl8pPr marL="3657600" marR="0" lvl="7"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8pPr>
            <a:lvl9pPr marL="4114800" marR="0" lvl="8" indent="-317500" algn="l" rtl="0">
              <a:lnSpc>
                <a:spcPct val="115000"/>
              </a:lnSpc>
              <a:spcBef>
                <a:spcPts val="1600"/>
              </a:spcBef>
              <a:spcAft>
                <a:spcPts val="160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9pPr>
          </a:lstStyle>
          <a:p>
            <a:endParaRPr dirty="0"/>
          </a:p>
        </p:txBody>
      </p:sp>
      <p:pic>
        <p:nvPicPr>
          <p:cNvPr id="3" name="Google Shape;32;g2c0bebbdf16_3_258">
            <a:extLst>
              <a:ext uri="{FF2B5EF4-FFF2-40B4-BE49-F238E27FC236}">
                <a16:creationId xmlns:a16="http://schemas.microsoft.com/office/drawing/2014/main" id="{DAB49F9C-607F-FD38-3E1B-922CC0597965}"/>
              </a:ext>
            </a:extLst>
          </p:cNvPr>
          <p:cNvPicPr preferRelativeResize="0"/>
          <p:nvPr userDrawn="1"/>
        </p:nvPicPr>
        <p:blipFill rotWithShape="1">
          <a:blip r:embed="rId2">
            <a:alphaModFix/>
          </a:blip>
          <a:srcRect/>
          <a:stretch/>
        </p:blipFill>
        <p:spPr>
          <a:xfrm>
            <a:off x="8082289" y="-15256"/>
            <a:ext cx="1080001" cy="1080001"/>
          </a:xfrm>
          <a:prstGeom prst="rect">
            <a:avLst/>
          </a:prstGeom>
          <a:noFill/>
          <a:ln>
            <a:noFill/>
          </a:ln>
        </p:spPr>
      </p:pic>
    </p:spTree>
    <p:extLst>
      <p:ext uri="{BB962C8B-B14F-4D97-AF65-F5344CB8AC3E}">
        <p14:creationId xmlns:p14="http://schemas.microsoft.com/office/powerpoint/2010/main" val="93578535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slide" type="title" preserve="1">
  <p:cSld name="1_Title slide">
    <p:spTree>
      <p:nvGrpSpPr>
        <p:cNvPr id="1" name="Shape 10"/>
        <p:cNvGrpSpPr/>
        <p:nvPr/>
      </p:nvGrpSpPr>
      <p:grpSpPr>
        <a:xfrm>
          <a:off x="0" y="0"/>
          <a:ext cx="0" cy="0"/>
          <a:chOff x="0" y="0"/>
          <a:chExt cx="0" cy="0"/>
        </a:xfrm>
      </p:grpSpPr>
      <p:sp>
        <p:nvSpPr>
          <p:cNvPr id="11" name="Google Shape;11;p3"/>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
        <p:nvSpPr>
          <p:cNvPr id="12" name="Google Shape;12;p3"/>
          <p:cNvSpPr txBox="1"/>
          <p:nvPr/>
        </p:nvSpPr>
        <p:spPr>
          <a:xfrm>
            <a:off x="610825" y="1350675"/>
            <a:ext cx="7683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solidFill>
                <a:srgbClr val="E88D24"/>
              </a:solidFill>
              <a:latin typeface="Calibri"/>
              <a:ea typeface="Calibri"/>
              <a:cs typeface="Calibri"/>
              <a:sym typeface="Calibri"/>
            </a:endParaRPr>
          </a:p>
        </p:txBody>
      </p:sp>
      <p:sp>
        <p:nvSpPr>
          <p:cNvPr id="13" name="Google Shape;13;p3"/>
          <p:cNvSpPr txBox="1">
            <a:spLocks noGrp="1"/>
          </p:cNvSpPr>
          <p:nvPr>
            <p:ph type="title"/>
          </p:nvPr>
        </p:nvSpPr>
        <p:spPr>
          <a:xfrm>
            <a:off x="311700" y="205825"/>
            <a:ext cx="77448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D03631"/>
              </a:buClr>
              <a:buSzPts val="2500"/>
              <a:buFont typeface="Calibri"/>
              <a:buNone/>
              <a:defRPr sz="2500" b="1" i="0" u="none" strike="noStrike" cap="none">
                <a:solidFill>
                  <a:srgbClr val="6F318F"/>
                </a:solidFill>
                <a:latin typeface="Calibri"/>
                <a:ea typeface="Calibri"/>
                <a:cs typeface="Calibri"/>
                <a:sym typeface="Calibri"/>
              </a:defRPr>
            </a:lvl1pPr>
            <a:lvl2pPr marR="0" lvl="1"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9pPr>
          </a:lstStyle>
          <a:p>
            <a:endParaRPr dirty="0"/>
          </a:p>
        </p:txBody>
      </p:sp>
      <p:sp>
        <p:nvSpPr>
          <p:cNvPr id="14" name="Google Shape;14;p3"/>
          <p:cNvSpPr txBox="1">
            <a:spLocks noGrp="1"/>
          </p:cNvSpPr>
          <p:nvPr>
            <p:ph type="body" idx="1"/>
          </p:nvPr>
        </p:nvSpPr>
        <p:spPr>
          <a:xfrm>
            <a:off x="311700" y="979797"/>
            <a:ext cx="8520600" cy="34164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15000"/>
              </a:lnSpc>
              <a:spcBef>
                <a:spcPts val="0"/>
              </a:spcBef>
              <a:spcAft>
                <a:spcPts val="0"/>
              </a:spcAft>
              <a:buClr>
                <a:srgbClr val="E88D24"/>
              </a:buClr>
              <a:buSzPts val="1400"/>
              <a:buFont typeface="Calibri"/>
              <a:buChar char="●"/>
              <a:defRPr sz="1400" b="1" i="0" u="none" strike="noStrike" cap="none">
                <a:solidFill>
                  <a:srgbClr val="E88D24"/>
                </a:solidFill>
                <a:latin typeface="Calibri"/>
                <a:ea typeface="Calibri"/>
                <a:cs typeface="Calibri"/>
                <a:sym typeface="Calibri"/>
              </a:defRPr>
            </a:lvl1pPr>
            <a:lvl2pPr marL="914400" marR="0" lvl="1" indent="-317500" algn="l" rtl="0">
              <a:lnSpc>
                <a:spcPct val="115000"/>
              </a:lnSpc>
              <a:spcBef>
                <a:spcPts val="1600"/>
              </a:spcBef>
              <a:spcAft>
                <a:spcPts val="0"/>
              </a:spcAft>
              <a:buClr>
                <a:srgbClr val="000000"/>
              </a:buClr>
              <a:buSzPts val="1400"/>
              <a:buFont typeface="Calibri"/>
              <a:buChar char="○"/>
              <a:defRPr sz="1400" b="1" i="0" u="none" strike="noStrike" cap="none">
                <a:solidFill>
                  <a:srgbClr val="000000"/>
                </a:solidFill>
                <a:latin typeface="Calibri"/>
                <a:ea typeface="Calibri"/>
                <a:cs typeface="Calibri"/>
                <a:sym typeface="Calibri"/>
              </a:defRPr>
            </a:lvl2pPr>
            <a:lvl3pPr marL="1371600" marR="0" lvl="2"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3pPr>
            <a:lvl4pPr marL="1828800" marR="0" lvl="3"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4pPr>
            <a:lvl5pPr marL="2286000" marR="0" lvl="4"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5pPr>
            <a:lvl6pPr marL="2743200" marR="0" lvl="5"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6pPr>
            <a:lvl7pPr marL="3200400" marR="0" lvl="6"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7pPr>
            <a:lvl8pPr marL="3657600" marR="0" lvl="7"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8pPr>
            <a:lvl9pPr marL="4114800" marR="0" lvl="8" indent="-317500" algn="l" rtl="0">
              <a:lnSpc>
                <a:spcPct val="115000"/>
              </a:lnSpc>
              <a:spcBef>
                <a:spcPts val="1600"/>
              </a:spcBef>
              <a:spcAft>
                <a:spcPts val="160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9pPr>
          </a:lstStyle>
          <a:p>
            <a:endParaRPr dirty="0"/>
          </a:p>
        </p:txBody>
      </p:sp>
      <p:pic>
        <p:nvPicPr>
          <p:cNvPr id="2" name="Google Shape;26;g2c0bebbdf16_3_244">
            <a:extLst>
              <a:ext uri="{FF2B5EF4-FFF2-40B4-BE49-F238E27FC236}">
                <a16:creationId xmlns:a16="http://schemas.microsoft.com/office/drawing/2014/main" id="{352AC3D9-3B35-2014-097E-0013E362E704}"/>
              </a:ext>
            </a:extLst>
          </p:cNvPr>
          <p:cNvPicPr preferRelativeResize="0"/>
          <p:nvPr userDrawn="1"/>
        </p:nvPicPr>
        <p:blipFill rotWithShape="1">
          <a:blip r:embed="rId2">
            <a:alphaModFix/>
          </a:blip>
          <a:srcRect/>
          <a:stretch/>
        </p:blipFill>
        <p:spPr>
          <a:xfrm>
            <a:off x="8078870" y="-7434"/>
            <a:ext cx="1080000" cy="1080000"/>
          </a:xfrm>
          <a:prstGeom prst="rect">
            <a:avLst/>
          </a:prstGeom>
          <a:noFill/>
          <a:ln>
            <a:noFill/>
          </a:ln>
        </p:spPr>
      </p:pic>
    </p:spTree>
    <p:extLst>
      <p:ext uri="{BB962C8B-B14F-4D97-AF65-F5344CB8AC3E}">
        <p14:creationId xmlns:p14="http://schemas.microsoft.com/office/powerpoint/2010/main" val="411833016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slide" type="title" preserve="1">
  <p:cSld name="1_Title slide">
    <p:spTree>
      <p:nvGrpSpPr>
        <p:cNvPr id="1" name="Shape 10"/>
        <p:cNvGrpSpPr/>
        <p:nvPr/>
      </p:nvGrpSpPr>
      <p:grpSpPr>
        <a:xfrm>
          <a:off x="0" y="0"/>
          <a:ext cx="0" cy="0"/>
          <a:chOff x="0" y="0"/>
          <a:chExt cx="0" cy="0"/>
        </a:xfrm>
      </p:grpSpPr>
      <p:sp>
        <p:nvSpPr>
          <p:cNvPr id="11" name="Google Shape;11;p3"/>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
        <p:nvSpPr>
          <p:cNvPr id="12" name="Google Shape;12;p3"/>
          <p:cNvSpPr txBox="1"/>
          <p:nvPr/>
        </p:nvSpPr>
        <p:spPr>
          <a:xfrm>
            <a:off x="610825" y="1350675"/>
            <a:ext cx="7683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solidFill>
                <a:srgbClr val="E88D24"/>
              </a:solidFill>
              <a:latin typeface="Calibri"/>
              <a:ea typeface="Calibri"/>
              <a:cs typeface="Calibri"/>
              <a:sym typeface="Calibri"/>
            </a:endParaRPr>
          </a:p>
        </p:txBody>
      </p:sp>
      <p:sp>
        <p:nvSpPr>
          <p:cNvPr id="13" name="Google Shape;13;p3"/>
          <p:cNvSpPr txBox="1">
            <a:spLocks noGrp="1"/>
          </p:cNvSpPr>
          <p:nvPr>
            <p:ph type="title"/>
          </p:nvPr>
        </p:nvSpPr>
        <p:spPr>
          <a:xfrm>
            <a:off x="311700" y="205825"/>
            <a:ext cx="77448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D03631"/>
              </a:buClr>
              <a:buSzPts val="2500"/>
              <a:buFont typeface="Calibri"/>
              <a:buNone/>
              <a:defRPr sz="2500" b="1" i="0" u="none" strike="noStrike" cap="none">
                <a:solidFill>
                  <a:srgbClr val="72685B"/>
                </a:solidFill>
                <a:latin typeface="Calibri"/>
                <a:ea typeface="Calibri"/>
                <a:cs typeface="Calibri"/>
                <a:sym typeface="Calibri"/>
              </a:defRPr>
            </a:lvl1pPr>
            <a:lvl2pPr marR="0" lvl="1"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9pPr>
          </a:lstStyle>
          <a:p>
            <a:endParaRPr dirty="0"/>
          </a:p>
        </p:txBody>
      </p:sp>
      <p:sp>
        <p:nvSpPr>
          <p:cNvPr id="14" name="Google Shape;14;p3"/>
          <p:cNvSpPr txBox="1">
            <a:spLocks noGrp="1"/>
          </p:cNvSpPr>
          <p:nvPr>
            <p:ph type="body" idx="1"/>
          </p:nvPr>
        </p:nvSpPr>
        <p:spPr>
          <a:xfrm>
            <a:off x="311700" y="979797"/>
            <a:ext cx="8520600" cy="34164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15000"/>
              </a:lnSpc>
              <a:spcBef>
                <a:spcPts val="0"/>
              </a:spcBef>
              <a:spcAft>
                <a:spcPts val="0"/>
              </a:spcAft>
              <a:buClr>
                <a:srgbClr val="E88D24"/>
              </a:buClr>
              <a:buSzPts val="1400"/>
              <a:buFont typeface="Calibri"/>
              <a:buChar char="●"/>
              <a:defRPr sz="1400" b="1" i="0" u="none" strike="noStrike" cap="none">
                <a:solidFill>
                  <a:srgbClr val="E88D24"/>
                </a:solidFill>
                <a:latin typeface="Calibri"/>
                <a:ea typeface="Calibri"/>
                <a:cs typeface="Calibri"/>
                <a:sym typeface="Calibri"/>
              </a:defRPr>
            </a:lvl1pPr>
            <a:lvl2pPr marL="914400" marR="0" lvl="1" indent="-317500" algn="l" rtl="0">
              <a:lnSpc>
                <a:spcPct val="115000"/>
              </a:lnSpc>
              <a:spcBef>
                <a:spcPts val="1600"/>
              </a:spcBef>
              <a:spcAft>
                <a:spcPts val="0"/>
              </a:spcAft>
              <a:buClr>
                <a:srgbClr val="000000"/>
              </a:buClr>
              <a:buSzPts val="1400"/>
              <a:buFont typeface="Calibri"/>
              <a:buChar char="○"/>
              <a:defRPr sz="1400" b="1" i="0" u="none" strike="noStrike" cap="none">
                <a:solidFill>
                  <a:srgbClr val="000000"/>
                </a:solidFill>
                <a:latin typeface="Calibri"/>
                <a:ea typeface="Calibri"/>
                <a:cs typeface="Calibri"/>
                <a:sym typeface="Calibri"/>
              </a:defRPr>
            </a:lvl2pPr>
            <a:lvl3pPr marL="1371600" marR="0" lvl="2"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3pPr>
            <a:lvl4pPr marL="1828800" marR="0" lvl="3"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4pPr>
            <a:lvl5pPr marL="2286000" marR="0" lvl="4"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5pPr>
            <a:lvl6pPr marL="2743200" marR="0" lvl="5"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6pPr>
            <a:lvl7pPr marL="3200400" marR="0" lvl="6"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7pPr>
            <a:lvl8pPr marL="3657600" marR="0" lvl="7"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8pPr>
            <a:lvl9pPr marL="4114800" marR="0" lvl="8" indent="-317500" algn="l" rtl="0">
              <a:lnSpc>
                <a:spcPct val="115000"/>
              </a:lnSpc>
              <a:spcBef>
                <a:spcPts val="1600"/>
              </a:spcBef>
              <a:spcAft>
                <a:spcPts val="160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9pPr>
          </a:lstStyle>
          <a:p>
            <a:endParaRPr dirty="0"/>
          </a:p>
        </p:txBody>
      </p:sp>
      <p:pic>
        <p:nvPicPr>
          <p:cNvPr id="3" name="Google Shape;40;g2c0bebbdf16_3_274">
            <a:extLst>
              <a:ext uri="{FF2B5EF4-FFF2-40B4-BE49-F238E27FC236}">
                <a16:creationId xmlns:a16="http://schemas.microsoft.com/office/drawing/2014/main" id="{4CBC72B0-81D8-B2A1-C9AD-0609FAFCA8CE}"/>
              </a:ext>
            </a:extLst>
          </p:cNvPr>
          <p:cNvPicPr preferRelativeResize="0"/>
          <p:nvPr userDrawn="1"/>
        </p:nvPicPr>
        <p:blipFill rotWithShape="1">
          <a:blip r:embed="rId2">
            <a:alphaModFix/>
          </a:blip>
          <a:srcRect/>
          <a:stretch/>
        </p:blipFill>
        <p:spPr>
          <a:xfrm>
            <a:off x="8077961" y="-7428"/>
            <a:ext cx="1080000" cy="1080000"/>
          </a:xfrm>
          <a:prstGeom prst="rect">
            <a:avLst/>
          </a:prstGeom>
          <a:noFill/>
          <a:ln>
            <a:noFill/>
          </a:ln>
        </p:spPr>
      </p:pic>
    </p:spTree>
    <p:extLst>
      <p:ext uri="{BB962C8B-B14F-4D97-AF65-F5344CB8AC3E}">
        <p14:creationId xmlns:p14="http://schemas.microsoft.com/office/powerpoint/2010/main" val="278165625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slide 1" preserve="1">
  <p:cSld name="1_Title slide 1">
    <p:bg>
      <p:bgPr>
        <a:noFill/>
        <a:effectLst/>
      </p:bgPr>
    </p:bg>
    <p:spTree>
      <p:nvGrpSpPr>
        <p:cNvPr id="1" name="Shape 41"/>
        <p:cNvGrpSpPr/>
        <p:nvPr/>
      </p:nvGrpSpPr>
      <p:grpSpPr>
        <a:xfrm>
          <a:off x="0" y="0"/>
          <a:ext cx="0" cy="0"/>
          <a:chOff x="0" y="0"/>
          <a:chExt cx="0" cy="0"/>
        </a:xfrm>
      </p:grpSpPr>
      <p:sp>
        <p:nvSpPr>
          <p:cNvPr id="42" name="Google Shape;42;g2c06013e0e0_2_122"/>
          <p:cNvSpPr txBox="1">
            <a:spLocks noGrp="1"/>
          </p:cNvSpPr>
          <p:nvPr>
            <p:ph type="ctrTitle"/>
          </p:nvPr>
        </p:nvSpPr>
        <p:spPr>
          <a:xfrm>
            <a:off x="311700" y="1863906"/>
            <a:ext cx="8520600" cy="890937"/>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4400"/>
              <a:buNone/>
              <a:defRPr sz="4400" b="1"/>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dirty="0"/>
          </a:p>
        </p:txBody>
      </p:sp>
      <p:sp>
        <p:nvSpPr>
          <p:cNvPr id="43" name="Google Shape;43;g2c06013e0e0_2_122"/>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rgbClr val="E88D24"/>
              </a:buClr>
              <a:buSzPts val="2200"/>
              <a:buNone/>
              <a:defRPr sz="2200" b="1">
                <a:solidFill>
                  <a:srgbClr val="E88D24"/>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44" name="Google Shape;44;g2c06013e0e0_2_122"/>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Tree>
    <p:extLst>
      <p:ext uri="{BB962C8B-B14F-4D97-AF65-F5344CB8AC3E}">
        <p14:creationId xmlns:p14="http://schemas.microsoft.com/office/powerpoint/2010/main" val="186381624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only" type="titleOnly" preserve="1">
  <p:cSld name="1_Title only">
    <p:spTree>
      <p:nvGrpSpPr>
        <p:cNvPr id="1" name="Shape 60"/>
        <p:cNvGrpSpPr/>
        <p:nvPr/>
      </p:nvGrpSpPr>
      <p:grpSpPr>
        <a:xfrm>
          <a:off x="0" y="0"/>
          <a:ext cx="0" cy="0"/>
          <a:chOff x="0" y="0"/>
          <a:chExt cx="0" cy="0"/>
        </a:xfrm>
      </p:grpSpPr>
      <p:sp>
        <p:nvSpPr>
          <p:cNvPr id="61" name="Google Shape;61;p7"/>
          <p:cNvSpPr txBox="1">
            <a:spLocks noGrp="1"/>
          </p:cNvSpPr>
          <p:nvPr>
            <p:ph type="title"/>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62" name="Google Shape;62;p7"/>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Tree>
    <p:extLst>
      <p:ext uri="{BB962C8B-B14F-4D97-AF65-F5344CB8AC3E}">
        <p14:creationId xmlns:p14="http://schemas.microsoft.com/office/powerpoint/2010/main" val="374740143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two columns" type="twoColTx" preserve="1">
  <p:cSld name="1_Title and two columns">
    <p:spTree>
      <p:nvGrpSpPr>
        <p:cNvPr id="1" name="Shape 55"/>
        <p:cNvGrpSpPr/>
        <p:nvPr/>
      </p:nvGrpSpPr>
      <p:grpSpPr>
        <a:xfrm>
          <a:off x="0" y="0"/>
          <a:ext cx="0" cy="0"/>
          <a:chOff x="0" y="0"/>
          <a:chExt cx="0" cy="0"/>
        </a:xfrm>
      </p:grpSpPr>
      <p:sp>
        <p:nvSpPr>
          <p:cNvPr id="56" name="Google Shape;56;p6"/>
          <p:cNvSpPr txBox="1">
            <a:spLocks noGrp="1"/>
          </p:cNvSpPr>
          <p:nvPr>
            <p:ph type="title"/>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57" name="Google Shape;57;p6"/>
          <p:cNvSpPr txBox="1">
            <a:spLocks noGrp="1"/>
          </p:cNvSpPr>
          <p:nvPr>
            <p:ph type="body" idx="1"/>
          </p:nvPr>
        </p:nvSpPr>
        <p:spPr>
          <a:xfrm>
            <a:off x="408750" y="1049403"/>
            <a:ext cx="3999900" cy="34164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dirty="0"/>
          </a:p>
        </p:txBody>
      </p:sp>
      <p:sp>
        <p:nvSpPr>
          <p:cNvPr id="58" name="Google Shape;58;p6"/>
          <p:cNvSpPr txBox="1">
            <a:spLocks noGrp="1"/>
          </p:cNvSpPr>
          <p:nvPr>
            <p:ph type="body" idx="2"/>
          </p:nvPr>
        </p:nvSpPr>
        <p:spPr>
          <a:xfrm>
            <a:off x="4832401" y="1049403"/>
            <a:ext cx="3999900" cy="34164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dirty="0"/>
          </a:p>
        </p:txBody>
      </p:sp>
      <p:sp>
        <p:nvSpPr>
          <p:cNvPr id="59" name="Google Shape;59;p6"/>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Tree>
    <p:extLst>
      <p:ext uri="{BB962C8B-B14F-4D97-AF65-F5344CB8AC3E}">
        <p14:creationId xmlns:p14="http://schemas.microsoft.com/office/powerpoint/2010/main" val="169243726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Caption" preserve="1">
  <p:cSld name="1_Caption">
    <p:spTree>
      <p:nvGrpSpPr>
        <p:cNvPr id="1" name="Shape 72"/>
        <p:cNvGrpSpPr/>
        <p:nvPr/>
      </p:nvGrpSpPr>
      <p:grpSpPr>
        <a:xfrm>
          <a:off x="0" y="0"/>
          <a:ext cx="0" cy="0"/>
          <a:chOff x="0" y="0"/>
          <a:chExt cx="0" cy="0"/>
        </a:xfrm>
      </p:grpSpPr>
      <p:sp>
        <p:nvSpPr>
          <p:cNvPr id="73" name="Google Shape;73;p11"/>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Autofit/>
          </a:bodyPr>
          <a:lstStyle>
            <a:lvl1pPr marL="457200" lvl="0" indent="-228600" algn="l">
              <a:lnSpc>
                <a:spcPct val="100000"/>
              </a:lnSpc>
              <a:spcBef>
                <a:spcPts val="0"/>
              </a:spcBef>
              <a:spcAft>
                <a:spcPts val="0"/>
              </a:spcAft>
              <a:buSzPts val="1800"/>
              <a:buNone/>
              <a:defRPr/>
            </a:lvl1pPr>
          </a:lstStyle>
          <a:p>
            <a:endParaRPr/>
          </a:p>
        </p:txBody>
      </p:sp>
      <p:sp>
        <p:nvSpPr>
          <p:cNvPr id="74" name="Google Shape;74;p11"/>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Tree>
    <p:extLst>
      <p:ext uri="{BB962C8B-B14F-4D97-AF65-F5344CB8AC3E}">
        <p14:creationId xmlns:p14="http://schemas.microsoft.com/office/powerpoint/2010/main" val="149560813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Main point" preserve="1">
  <p:cSld name="1_Main point">
    <p:spTree>
      <p:nvGrpSpPr>
        <p:cNvPr id="1" name="Shape 63"/>
        <p:cNvGrpSpPr/>
        <p:nvPr/>
      </p:nvGrpSpPr>
      <p:grpSpPr>
        <a:xfrm>
          <a:off x="0" y="0"/>
          <a:ext cx="0" cy="0"/>
          <a:chOff x="0" y="0"/>
          <a:chExt cx="0" cy="0"/>
        </a:xfrm>
      </p:grpSpPr>
      <p:sp>
        <p:nvSpPr>
          <p:cNvPr id="64" name="Google Shape;64;p9"/>
          <p:cNvSpPr txBox="1">
            <a:spLocks noGrp="1"/>
          </p:cNvSpPr>
          <p:nvPr>
            <p:ph type="title"/>
          </p:nvPr>
        </p:nvSpPr>
        <p:spPr>
          <a:xfrm>
            <a:off x="490251" y="450150"/>
            <a:ext cx="6367800" cy="4090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sz="4800" b="1"/>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65" name="Google Shape;65;p9"/>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Tree>
    <p:extLst>
      <p:ext uri="{BB962C8B-B14F-4D97-AF65-F5344CB8AC3E}">
        <p14:creationId xmlns:p14="http://schemas.microsoft.com/office/powerpoint/2010/main" val="28658510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matchingName="1_Aangepaste indeling" preserve="1">
  <p:cSld name="2_Aangepaste indeling">
    <p:spTree>
      <p:nvGrpSpPr>
        <p:cNvPr id="1" name="Shape 52"/>
        <p:cNvGrpSpPr/>
        <p:nvPr/>
      </p:nvGrpSpPr>
      <p:grpSpPr>
        <a:xfrm>
          <a:off x="0" y="0"/>
          <a:ext cx="0" cy="0"/>
          <a:chOff x="0" y="0"/>
          <a:chExt cx="0" cy="0"/>
        </a:xfrm>
      </p:grpSpPr>
      <p:sp>
        <p:nvSpPr>
          <p:cNvPr id="53" name="Google Shape;53;p4"/>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a:lvl1pPr>
            <a:lvl2pPr marL="0" marR="0" lvl="1" indent="0" algn="r">
              <a:lnSpc>
                <a:spcPct val="100000"/>
              </a:lnSpc>
              <a:spcBef>
                <a:spcPts val="0"/>
              </a:spcBef>
              <a:spcAft>
                <a:spcPts val="0"/>
              </a:spcAft>
              <a:buClr>
                <a:srgbClr val="000000"/>
              </a:buClr>
              <a:buSzPts val="1000"/>
              <a:buFont typeface="Arial"/>
              <a:buNone/>
              <a:defRPr/>
            </a:lvl2pPr>
            <a:lvl3pPr marL="0" marR="0" lvl="2" indent="0" algn="r">
              <a:lnSpc>
                <a:spcPct val="100000"/>
              </a:lnSpc>
              <a:spcBef>
                <a:spcPts val="0"/>
              </a:spcBef>
              <a:spcAft>
                <a:spcPts val="0"/>
              </a:spcAft>
              <a:buClr>
                <a:srgbClr val="000000"/>
              </a:buClr>
              <a:buSzPts val="1000"/>
              <a:buFont typeface="Arial"/>
              <a:buNone/>
              <a:defRPr/>
            </a:lvl3pPr>
            <a:lvl4pPr marL="0" marR="0" lvl="3" indent="0" algn="r">
              <a:lnSpc>
                <a:spcPct val="100000"/>
              </a:lnSpc>
              <a:spcBef>
                <a:spcPts val="0"/>
              </a:spcBef>
              <a:spcAft>
                <a:spcPts val="0"/>
              </a:spcAft>
              <a:buClr>
                <a:srgbClr val="000000"/>
              </a:buClr>
              <a:buSzPts val="1000"/>
              <a:buFont typeface="Arial"/>
              <a:buNone/>
              <a:defRPr/>
            </a:lvl4pPr>
            <a:lvl5pPr marL="0" marR="0" lvl="4" indent="0" algn="r">
              <a:lnSpc>
                <a:spcPct val="100000"/>
              </a:lnSpc>
              <a:spcBef>
                <a:spcPts val="0"/>
              </a:spcBef>
              <a:spcAft>
                <a:spcPts val="0"/>
              </a:spcAft>
              <a:buClr>
                <a:srgbClr val="000000"/>
              </a:buClr>
              <a:buSzPts val="1000"/>
              <a:buFont typeface="Arial"/>
              <a:buNone/>
              <a:defRPr/>
            </a:lvl5pPr>
            <a:lvl6pPr marL="0" marR="0" lvl="5" indent="0" algn="r">
              <a:lnSpc>
                <a:spcPct val="100000"/>
              </a:lnSpc>
              <a:spcBef>
                <a:spcPts val="0"/>
              </a:spcBef>
              <a:spcAft>
                <a:spcPts val="0"/>
              </a:spcAft>
              <a:buClr>
                <a:srgbClr val="000000"/>
              </a:buClr>
              <a:buSzPts val="1000"/>
              <a:buFont typeface="Arial"/>
              <a:buNone/>
              <a:defRPr/>
            </a:lvl6pPr>
            <a:lvl7pPr marL="0" marR="0" lvl="6" indent="0" algn="r">
              <a:lnSpc>
                <a:spcPct val="100000"/>
              </a:lnSpc>
              <a:spcBef>
                <a:spcPts val="0"/>
              </a:spcBef>
              <a:spcAft>
                <a:spcPts val="0"/>
              </a:spcAft>
              <a:buClr>
                <a:srgbClr val="000000"/>
              </a:buClr>
              <a:buSzPts val="1000"/>
              <a:buFont typeface="Arial"/>
              <a:buNone/>
              <a:defRPr/>
            </a:lvl7pPr>
            <a:lvl8pPr marL="0" marR="0" lvl="7" indent="0" algn="r">
              <a:lnSpc>
                <a:spcPct val="100000"/>
              </a:lnSpc>
              <a:spcBef>
                <a:spcPts val="0"/>
              </a:spcBef>
              <a:spcAft>
                <a:spcPts val="0"/>
              </a:spcAft>
              <a:buClr>
                <a:srgbClr val="000000"/>
              </a:buClr>
              <a:buSzPts val="1000"/>
              <a:buFont typeface="Arial"/>
              <a:buNone/>
              <a:defRPr/>
            </a:lvl8pPr>
            <a:lvl9pPr marL="0" marR="0" lvl="8" indent="0" algn="r">
              <a:lnSpc>
                <a:spcPct val="100000"/>
              </a:lnSpc>
              <a:spcBef>
                <a:spcPts val="0"/>
              </a:spcBef>
              <a:spcAft>
                <a:spcPts val="0"/>
              </a:spcAft>
              <a:buClr>
                <a:srgbClr val="000000"/>
              </a:buClr>
              <a:buSzPts val="1000"/>
              <a:buFont typeface="Arial"/>
              <a:buNone/>
              <a:defRPr/>
            </a:lvl9pPr>
          </a:lstStyle>
          <a:p>
            <a:pPr marL="0" lvl="0" indent="0" algn="r" rtl="0">
              <a:spcBef>
                <a:spcPts val="0"/>
              </a:spcBef>
              <a:spcAft>
                <a:spcPts val="0"/>
              </a:spcAft>
              <a:buNone/>
            </a:pPr>
            <a:fld id="{00000000-1234-1234-1234-123412341234}" type="slidenum">
              <a:rPr lang="nl"/>
              <a:t>‹nr.›</a:t>
            </a:fld>
            <a:endParaRPr/>
          </a:p>
        </p:txBody>
      </p:sp>
      <p:pic>
        <p:nvPicPr>
          <p:cNvPr id="54" name="Google Shape;54;p4" descr="Afbeelding met schermopname, tekst&#10;&#10;Automatisch gegenereerde beschrijving"/>
          <p:cNvPicPr preferRelativeResize="0"/>
          <p:nvPr/>
        </p:nvPicPr>
        <p:blipFill rotWithShape="1">
          <a:blip r:embed="rId2">
            <a:alphaModFix/>
          </a:blip>
          <a:srcRect/>
          <a:stretch/>
        </p:blipFill>
        <p:spPr>
          <a:xfrm>
            <a:off x="985666" y="0"/>
            <a:ext cx="7172668" cy="5143500"/>
          </a:xfrm>
          <a:prstGeom prst="rect">
            <a:avLst/>
          </a:prstGeom>
          <a:noFill/>
          <a:ln>
            <a:noFill/>
          </a:ln>
        </p:spPr>
      </p:pic>
    </p:spTree>
    <p:extLst>
      <p:ext uri="{BB962C8B-B14F-4D97-AF65-F5344CB8AC3E}">
        <p14:creationId xmlns:p14="http://schemas.microsoft.com/office/powerpoint/2010/main" val="33678940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only" preserve="1" userDrawn="1">
  <p:cSld name="1_Title only">
    <p:spTree>
      <p:nvGrpSpPr>
        <p:cNvPr id="1" name="Shape 60"/>
        <p:cNvGrpSpPr/>
        <p:nvPr/>
      </p:nvGrpSpPr>
      <p:grpSpPr>
        <a:xfrm>
          <a:off x="0" y="0"/>
          <a:ext cx="0" cy="0"/>
          <a:chOff x="0" y="0"/>
          <a:chExt cx="0" cy="0"/>
        </a:xfrm>
      </p:grpSpPr>
      <p:sp>
        <p:nvSpPr>
          <p:cNvPr id="61" name="Google Shape;61;p7"/>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Bedankt voor uw deelname aan deze leermodule</a:t>
            </a:r>
            <a:endParaRPr dirty="0"/>
          </a:p>
        </p:txBody>
      </p:sp>
      <p:sp>
        <p:nvSpPr>
          <p:cNvPr id="62" name="Google Shape;62;p7"/>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3" name="Afbeelding 2" descr="Afbeelding met tekst, schermopname, Lettertype, logo&#10;&#10;Automatisch gegenereerde beschrijving">
            <a:extLst>
              <a:ext uri="{FF2B5EF4-FFF2-40B4-BE49-F238E27FC236}">
                <a16:creationId xmlns:a16="http://schemas.microsoft.com/office/drawing/2014/main" id="{BABE341D-7F78-FD76-962E-07CEA9993B1F}"/>
              </a:ext>
            </a:extLst>
          </p:cNvPr>
          <p:cNvPicPr>
            <a:picLocks noChangeAspect="1"/>
          </p:cNvPicPr>
          <p:nvPr userDrawn="1"/>
        </p:nvPicPr>
        <p:blipFill>
          <a:blip r:embed="rId2"/>
          <a:stretch>
            <a:fillRect/>
          </a:stretch>
        </p:blipFill>
        <p:spPr>
          <a:xfrm>
            <a:off x="685800" y="1082269"/>
            <a:ext cx="7772400" cy="3214572"/>
          </a:xfrm>
          <a:prstGeom prst="rect">
            <a:avLst/>
          </a:prstGeom>
        </p:spPr>
      </p:pic>
      <p:sp>
        <p:nvSpPr>
          <p:cNvPr id="4" name="Google Shape;73;p11">
            <a:extLst>
              <a:ext uri="{FF2B5EF4-FFF2-40B4-BE49-F238E27FC236}">
                <a16:creationId xmlns:a16="http://schemas.microsoft.com/office/drawing/2014/main" id="{1B8FA604-6294-5119-622B-1E911A0490E0}"/>
              </a:ext>
            </a:extLst>
          </p:cNvPr>
          <p:cNvSpPr txBox="1">
            <a:spLocks noGrp="1"/>
          </p:cNvSpPr>
          <p:nvPr>
            <p:ph type="body" idx="1" hasCustomPrompt="1"/>
          </p:nvPr>
        </p:nvSpPr>
        <p:spPr>
          <a:xfrm>
            <a:off x="311700" y="4230575"/>
            <a:ext cx="5998800" cy="605100"/>
          </a:xfrm>
          <a:prstGeom prst="rect">
            <a:avLst/>
          </a:prstGeom>
          <a:noFill/>
          <a:ln>
            <a:noFill/>
          </a:ln>
        </p:spPr>
        <p:txBody>
          <a:bodyPr spcFirstLastPara="1" wrap="square" lIns="91425" tIns="91425" rIns="91425" bIns="91425" anchor="ctr" anchorCtr="0">
            <a:noAutofit/>
          </a:bodyPr>
          <a:lstStyle>
            <a:lvl1pPr marL="457200" lvl="0" indent="-228600" algn="l">
              <a:lnSpc>
                <a:spcPct val="100000"/>
              </a:lnSpc>
              <a:spcBef>
                <a:spcPts val="0"/>
              </a:spcBef>
              <a:spcAft>
                <a:spcPts val="0"/>
              </a:spcAft>
              <a:buSzPts val="1800"/>
              <a:buNone/>
              <a:defRPr/>
            </a:lvl1pPr>
          </a:lstStyle>
          <a:p>
            <a:r>
              <a:rPr lang="nl-NL" dirty="0"/>
              <a:t>Namens al onze partners!</a:t>
            </a:r>
            <a:endParaRPr dirty="0"/>
          </a:p>
        </p:txBody>
      </p:sp>
    </p:spTree>
    <p:extLst>
      <p:ext uri="{BB962C8B-B14F-4D97-AF65-F5344CB8AC3E}">
        <p14:creationId xmlns:p14="http://schemas.microsoft.com/office/powerpoint/2010/main" val="39717617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slide 1" preserve="1">
  <p:cSld name="1_Title slide 1">
    <p:bg>
      <p:bgPr>
        <a:noFill/>
        <a:effectLst/>
      </p:bgPr>
    </p:bg>
    <p:spTree>
      <p:nvGrpSpPr>
        <p:cNvPr id="1" name="Shape 41"/>
        <p:cNvGrpSpPr/>
        <p:nvPr/>
      </p:nvGrpSpPr>
      <p:grpSpPr>
        <a:xfrm>
          <a:off x="0" y="0"/>
          <a:ext cx="0" cy="0"/>
          <a:chOff x="0" y="0"/>
          <a:chExt cx="0" cy="0"/>
        </a:xfrm>
      </p:grpSpPr>
      <p:sp>
        <p:nvSpPr>
          <p:cNvPr id="42" name="Google Shape;42;g2c06013e0e0_2_122"/>
          <p:cNvSpPr txBox="1">
            <a:spLocks noGrp="1"/>
          </p:cNvSpPr>
          <p:nvPr>
            <p:ph type="ctrTitle"/>
          </p:nvPr>
        </p:nvSpPr>
        <p:spPr>
          <a:xfrm>
            <a:off x="311700" y="1863906"/>
            <a:ext cx="8520600" cy="890937"/>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4400"/>
              <a:buNone/>
              <a:defRPr sz="4400" b="1"/>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dirty="0"/>
          </a:p>
        </p:txBody>
      </p:sp>
      <p:sp>
        <p:nvSpPr>
          <p:cNvPr id="43" name="Google Shape;43;g2c06013e0e0_2_122"/>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rgbClr val="E88D24"/>
              </a:buClr>
              <a:buSzPts val="2200"/>
              <a:buNone/>
              <a:defRPr sz="2200" b="1">
                <a:solidFill>
                  <a:srgbClr val="E88D24"/>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44" name="Google Shape;44;g2c06013e0e0_2_122"/>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Tree>
    <p:extLst>
      <p:ext uri="{BB962C8B-B14F-4D97-AF65-F5344CB8AC3E}">
        <p14:creationId xmlns:p14="http://schemas.microsoft.com/office/powerpoint/2010/main" val="187338198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Reis 3" preserve="1">
  <p:cSld name="1_Reis 3">
    <p:bg>
      <p:bgPr>
        <a:blipFill>
          <a:blip r:embed="rId2">
            <a:alphaModFix/>
          </a:blip>
          <a:stretch>
            <a:fillRect/>
          </a:stretch>
        </a:blipFill>
        <a:effectLst/>
      </p:bgPr>
    </p:bg>
    <p:spTree>
      <p:nvGrpSpPr>
        <p:cNvPr id="1" name="Shape 45"/>
        <p:cNvGrpSpPr/>
        <p:nvPr/>
      </p:nvGrpSpPr>
      <p:grpSpPr>
        <a:xfrm>
          <a:off x="0" y="0"/>
          <a:ext cx="0" cy="0"/>
          <a:chOff x="0" y="0"/>
          <a:chExt cx="0" cy="0"/>
        </a:xfrm>
      </p:grpSpPr>
      <p:sp>
        <p:nvSpPr>
          <p:cNvPr id="46" name="Google Shape;46;g2bd96343ee2_0_20"/>
          <p:cNvSpPr txBox="1">
            <a:spLocks noGrp="1"/>
          </p:cNvSpPr>
          <p:nvPr>
            <p:ph type="ctrTitle"/>
          </p:nvPr>
        </p:nvSpPr>
        <p:spPr>
          <a:xfrm>
            <a:off x="151275" y="439025"/>
            <a:ext cx="3744600" cy="32874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5400"/>
              <a:buNone/>
              <a:defRPr sz="5400" b="1"/>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dirty="0"/>
          </a:p>
        </p:txBody>
      </p:sp>
      <p:sp>
        <p:nvSpPr>
          <p:cNvPr id="47" name="Google Shape;47;g2bd96343ee2_0_20"/>
          <p:cNvSpPr txBox="1">
            <a:spLocks noGrp="1"/>
          </p:cNvSpPr>
          <p:nvPr>
            <p:ph type="subTitle" idx="1"/>
          </p:nvPr>
        </p:nvSpPr>
        <p:spPr>
          <a:xfrm>
            <a:off x="426300" y="4350900"/>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2200"/>
              <a:buNone/>
              <a:defRPr sz="2200">
                <a:solidFill>
                  <a:schemeClr val="dk1"/>
                </a:solidFill>
              </a:defRPr>
            </a:lvl1pPr>
            <a:lvl2pPr lvl="1" algn="ctr">
              <a:lnSpc>
                <a:spcPct val="100000"/>
              </a:lnSpc>
              <a:spcBef>
                <a:spcPts val="0"/>
              </a:spcBef>
              <a:spcAft>
                <a:spcPts val="0"/>
              </a:spcAft>
              <a:buClr>
                <a:schemeClr val="dk1"/>
              </a:buClr>
              <a:buSzPts val="2200"/>
              <a:buNone/>
              <a:defRPr sz="2200">
                <a:solidFill>
                  <a:schemeClr val="dk1"/>
                </a:solidFill>
              </a:defRPr>
            </a:lvl2pPr>
            <a:lvl3pPr lvl="2" algn="ctr">
              <a:lnSpc>
                <a:spcPct val="100000"/>
              </a:lnSpc>
              <a:spcBef>
                <a:spcPts val="0"/>
              </a:spcBef>
              <a:spcAft>
                <a:spcPts val="0"/>
              </a:spcAft>
              <a:buClr>
                <a:schemeClr val="dk1"/>
              </a:buClr>
              <a:buSzPts val="2200"/>
              <a:buNone/>
              <a:defRPr sz="2200">
                <a:solidFill>
                  <a:schemeClr val="dk1"/>
                </a:solidFill>
              </a:defRPr>
            </a:lvl3pPr>
            <a:lvl4pPr lvl="3" algn="ctr">
              <a:lnSpc>
                <a:spcPct val="100000"/>
              </a:lnSpc>
              <a:spcBef>
                <a:spcPts val="0"/>
              </a:spcBef>
              <a:spcAft>
                <a:spcPts val="0"/>
              </a:spcAft>
              <a:buClr>
                <a:schemeClr val="dk1"/>
              </a:buClr>
              <a:buSzPts val="2200"/>
              <a:buNone/>
              <a:defRPr sz="2200">
                <a:solidFill>
                  <a:schemeClr val="dk1"/>
                </a:solidFill>
              </a:defRPr>
            </a:lvl4pPr>
            <a:lvl5pPr lvl="4" algn="ctr">
              <a:lnSpc>
                <a:spcPct val="100000"/>
              </a:lnSpc>
              <a:spcBef>
                <a:spcPts val="0"/>
              </a:spcBef>
              <a:spcAft>
                <a:spcPts val="0"/>
              </a:spcAft>
              <a:buClr>
                <a:schemeClr val="dk1"/>
              </a:buClr>
              <a:buSzPts val="2200"/>
              <a:buNone/>
              <a:defRPr sz="2200">
                <a:solidFill>
                  <a:schemeClr val="dk1"/>
                </a:solidFill>
              </a:defRPr>
            </a:lvl5pPr>
            <a:lvl6pPr lvl="5" algn="ctr">
              <a:lnSpc>
                <a:spcPct val="100000"/>
              </a:lnSpc>
              <a:spcBef>
                <a:spcPts val="0"/>
              </a:spcBef>
              <a:spcAft>
                <a:spcPts val="0"/>
              </a:spcAft>
              <a:buClr>
                <a:schemeClr val="dk1"/>
              </a:buClr>
              <a:buSzPts val="2200"/>
              <a:buNone/>
              <a:defRPr sz="2200">
                <a:solidFill>
                  <a:schemeClr val="dk1"/>
                </a:solidFill>
              </a:defRPr>
            </a:lvl6pPr>
            <a:lvl7pPr lvl="6" algn="ctr">
              <a:lnSpc>
                <a:spcPct val="100000"/>
              </a:lnSpc>
              <a:spcBef>
                <a:spcPts val="0"/>
              </a:spcBef>
              <a:spcAft>
                <a:spcPts val="0"/>
              </a:spcAft>
              <a:buClr>
                <a:schemeClr val="dk1"/>
              </a:buClr>
              <a:buSzPts val="2200"/>
              <a:buNone/>
              <a:defRPr sz="2200">
                <a:solidFill>
                  <a:schemeClr val="dk1"/>
                </a:solidFill>
              </a:defRPr>
            </a:lvl7pPr>
            <a:lvl8pPr lvl="7" algn="ctr">
              <a:lnSpc>
                <a:spcPct val="100000"/>
              </a:lnSpc>
              <a:spcBef>
                <a:spcPts val="0"/>
              </a:spcBef>
              <a:spcAft>
                <a:spcPts val="0"/>
              </a:spcAft>
              <a:buClr>
                <a:schemeClr val="dk1"/>
              </a:buClr>
              <a:buSzPts val="2200"/>
              <a:buNone/>
              <a:defRPr sz="2200">
                <a:solidFill>
                  <a:schemeClr val="dk1"/>
                </a:solidFill>
              </a:defRPr>
            </a:lvl8pPr>
            <a:lvl9pPr lvl="8" algn="ctr">
              <a:lnSpc>
                <a:spcPct val="100000"/>
              </a:lnSpc>
              <a:spcBef>
                <a:spcPts val="0"/>
              </a:spcBef>
              <a:spcAft>
                <a:spcPts val="0"/>
              </a:spcAft>
              <a:buClr>
                <a:schemeClr val="dk1"/>
              </a:buClr>
              <a:buSzPts val="2200"/>
              <a:buNone/>
              <a:defRPr sz="2200">
                <a:solidFill>
                  <a:schemeClr val="dk1"/>
                </a:solidFill>
              </a:defRPr>
            </a:lvl9pPr>
          </a:lstStyle>
          <a:p>
            <a:endParaRPr dirty="0"/>
          </a:p>
        </p:txBody>
      </p:sp>
      <p:sp>
        <p:nvSpPr>
          <p:cNvPr id="48" name="Google Shape;48;g2bd96343ee2_0_20"/>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Tree>
    <p:extLst>
      <p:ext uri="{BB962C8B-B14F-4D97-AF65-F5344CB8AC3E}">
        <p14:creationId xmlns:p14="http://schemas.microsoft.com/office/powerpoint/2010/main" val="104853300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Zeil" preserve="1">
  <p:cSld name="Zeil">
    <p:bg>
      <p:bgPr>
        <a:blipFill>
          <a:blip r:embed="rId2">
            <a:alphaModFix/>
          </a:blip>
          <a:stretch>
            <a:fillRect/>
          </a:stretch>
        </a:blipFill>
        <a:effectLst/>
      </p:bgPr>
    </p:bg>
    <p:spTree>
      <p:nvGrpSpPr>
        <p:cNvPr id="1" name="Shape 83"/>
        <p:cNvGrpSpPr/>
        <p:nvPr/>
      </p:nvGrpSpPr>
      <p:grpSpPr>
        <a:xfrm>
          <a:off x="0" y="0"/>
          <a:ext cx="0" cy="0"/>
          <a:chOff x="0" y="0"/>
          <a:chExt cx="0" cy="0"/>
        </a:xfrm>
      </p:grpSpPr>
      <p:sp>
        <p:nvSpPr>
          <p:cNvPr id="84" name="Google Shape;84;g2bd96343ee2_0_4"/>
          <p:cNvSpPr txBox="1">
            <a:spLocks noGrp="1"/>
          </p:cNvSpPr>
          <p:nvPr>
            <p:ph type="ctrTitle"/>
          </p:nvPr>
        </p:nvSpPr>
        <p:spPr>
          <a:xfrm>
            <a:off x="151275" y="439025"/>
            <a:ext cx="3744600" cy="3287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400"/>
              <a:buNone/>
              <a:defRPr sz="5400" b="1"/>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85" name="Google Shape;85;g2bd96343ee2_0_4"/>
          <p:cNvSpPr txBox="1">
            <a:spLocks noGrp="1"/>
          </p:cNvSpPr>
          <p:nvPr>
            <p:ph type="subTitle" idx="1"/>
          </p:nvPr>
        </p:nvSpPr>
        <p:spPr>
          <a:xfrm>
            <a:off x="426300" y="4350900"/>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2200"/>
              <a:buNone/>
              <a:defRPr sz="2200">
                <a:solidFill>
                  <a:schemeClr val="dk1"/>
                </a:solidFill>
              </a:defRPr>
            </a:lvl1pPr>
            <a:lvl2pPr lvl="1" algn="ctr">
              <a:lnSpc>
                <a:spcPct val="100000"/>
              </a:lnSpc>
              <a:spcBef>
                <a:spcPts val="0"/>
              </a:spcBef>
              <a:spcAft>
                <a:spcPts val="0"/>
              </a:spcAft>
              <a:buClr>
                <a:schemeClr val="dk1"/>
              </a:buClr>
              <a:buSzPts val="2200"/>
              <a:buNone/>
              <a:defRPr sz="2200">
                <a:solidFill>
                  <a:schemeClr val="dk1"/>
                </a:solidFill>
              </a:defRPr>
            </a:lvl2pPr>
            <a:lvl3pPr lvl="2" algn="ctr">
              <a:lnSpc>
                <a:spcPct val="100000"/>
              </a:lnSpc>
              <a:spcBef>
                <a:spcPts val="0"/>
              </a:spcBef>
              <a:spcAft>
                <a:spcPts val="0"/>
              </a:spcAft>
              <a:buClr>
                <a:schemeClr val="dk1"/>
              </a:buClr>
              <a:buSzPts val="2200"/>
              <a:buNone/>
              <a:defRPr sz="2200">
                <a:solidFill>
                  <a:schemeClr val="dk1"/>
                </a:solidFill>
              </a:defRPr>
            </a:lvl3pPr>
            <a:lvl4pPr lvl="3" algn="ctr">
              <a:lnSpc>
                <a:spcPct val="100000"/>
              </a:lnSpc>
              <a:spcBef>
                <a:spcPts val="0"/>
              </a:spcBef>
              <a:spcAft>
                <a:spcPts val="0"/>
              </a:spcAft>
              <a:buClr>
                <a:schemeClr val="dk1"/>
              </a:buClr>
              <a:buSzPts val="2200"/>
              <a:buNone/>
              <a:defRPr sz="2200">
                <a:solidFill>
                  <a:schemeClr val="dk1"/>
                </a:solidFill>
              </a:defRPr>
            </a:lvl4pPr>
            <a:lvl5pPr lvl="4" algn="ctr">
              <a:lnSpc>
                <a:spcPct val="100000"/>
              </a:lnSpc>
              <a:spcBef>
                <a:spcPts val="0"/>
              </a:spcBef>
              <a:spcAft>
                <a:spcPts val="0"/>
              </a:spcAft>
              <a:buClr>
                <a:schemeClr val="dk1"/>
              </a:buClr>
              <a:buSzPts val="2200"/>
              <a:buNone/>
              <a:defRPr sz="2200">
                <a:solidFill>
                  <a:schemeClr val="dk1"/>
                </a:solidFill>
              </a:defRPr>
            </a:lvl5pPr>
            <a:lvl6pPr lvl="5" algn="ctr">
              <a:lnSpc>
                <a:spcPct val="100000"/>
              </a:lnSpc>
              <a:spcBef>
                <a:spcPts val="0"/>
              </a:spcBef>
              <a:spcAft>
                <a:spcPts val="0"/>
              </a:spcAft>
              <a:buClr>
                <a:schemeClr val="dk1"/>
              </a:buClr>
              <a:buSzPts val="2200"/>
              <a:buNone/>
              <a:defRPr sz="2200">
                <a:solidFill>
                  <a:schemeClr val="dk1"/>
                </a:solidFill>
              </a:defRPr>
            </a:lvl6pPr>
            <a:lvl7pPr lvl="6" algn="ctr">
              <a:lnSpc>
                <a:spcPct val="100000"/>
              </a:lnSpc>
              <a:spcBef>
                <a:spcPts val="0"/>
              </a:spcBef>
              <a:spcAft>
                <a:spcPts val="0"/>
              </a:spcAft>
              <a:buClr>
                <a:schemeClr val="dk1"/>
              </a:buClr>
              <a:buSzPts val="2200"/>
              <a:buNone/>
              <a:defRPr sz="2200">
                <a:solidFill>
                  <a:schemeClr val="dk1"/>
                </a:solidFill>
              </a:defRPr>
            </a:lvl7pPr>
            <a:lvl8pPr lvl="7" algn="ctr">
              <a:lnSpc>
                <a:spcPct val="100000"/>
              </a:lnSpc>
              <a:spcBef>
                <a:spcPts val="0"/>
              </a:spcBef>
              <a:spcAft>
                <a:spcPts val="0"/>
              </a:spcAft>
              <a:buClr>
                <a:schemeClr val="dk1"/>
              </a:buClr>
              <a:buSzPts val="2200"/>
              <a:buNone/>
              <a:defRPr sz="2200">
                <a:solidFill>
                  <a:schemeClr val="dk1"/>
                </a:solidFill>
              </a:defRPr>
            </a:lvl8pPr>
            <a:lvl9pPr lvl="8" algn="ctr">
              <a:lnSpc>
                <a:spcPct val="100000"/>
              </a:lnSpc>
              <a:spcBef>
                <a:spcPts val="0"/>
              </a:spcBef>
              <a:spcAft>
                <a:spcPts val="0"/>
              </a:spcAft>
              <a:buClr>
                <a:schemeClr val="dk1"/>
              </a:buClr>
              <a:buSzPts val="2200"/>
              <a:buNone/>
              <a:defRPr sz="2200">
                <a:solidFill>
                  <a:schemeClr val="dk1"/>
                </a:solidFill>
              </a:defRPr>
            </a:lvl9pPr>
          </a:lstStyle>
          <a:p>
            <a:endParaRPr/>
          </a:p>
        </p:txBody>
      </p:sp>
      <p:sp>
        <p:nvSpPr>
          <p:cNvPr id="86" name="Google Shape;86;g2bd96343ee2_0_4"/>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Tree>
    <p:extLst>
      <p:ext uri="{BB962C8B-B14F-4D97-AF65-F5344CB8AC3E}">
        <p14:creationId xmlns:p14="http://schemas.microsoft.com/office/powerpoint/2010/main" val="20393542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Reis 2" preserve="1">
  <p:cSld name="1_Reis 2">
    <p:bg>
      <p:bgPr>
        <a:blipFill>
          <a:blip r:embed="rId2">
            <a:alphaModFix/>
          </a:blip>
          <a:stretch>
            <a:fillRect/>
          </a:stretch>
        </a:blipFill>
        <a:effectLst/>
      </p:bgPr>
    </p:bg>
    <p:spTree>
      <p:nvGrpSpPr>
        <p:cNvPr id="1" name="Shape 87"/>
        <p:cNvGrpSpPr/>
        <p:nvPr/>
      </p:nvGrpSpPr>
      <p:grpSpPr>
        <a:xfrm>
          <a:off x="0" y="0"/>
          <a:ext cx="0" cy="0"/>
          <a:chOff x="0" y="0"/>
          <a:chExt cx="0" cy="0"/>
        </a:xfrm>
      </p:grpSpPr>
      <p:sp>
        <p:nvSpPr>
          <p:cNvPr id="88" name="Google Shape;88;g2bd96343ee2_0_12"/>
          <p:cNvSpPr txBox="1">
            <a:spLocks noGrp="1"/>
          </p:cNvSpPr>
          <p:nvPr>
            <p:ph type="ctrTitle"/>
          </p:nvPr>
        </p:nvSpPr>
        <p:spPr>
          <a:xfrm>
            <a:off x="151275" y="439025"/>
            <a:ext cx="3744600" cy="3287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400"/>
              <a:buNone/>
              <a:defRPr sz="5400" b="1"/>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89" name="Google Shape;89;g2bd96343ee2_0_12"/>
          <p:cNvSpPr txBox="1">
            <a:spLocks noGrp="1"/>
          </p:cNvSpPr>
          <p:nvPr>
            <p:ph type="subTitle" idx="1"/>
          </p:nvPr>
        </p:nvSpPr>
        <p:spPr>
          <a:xfrm>
            <a:off x="426300" y="4350900"/>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2200"/>
              <a:buNone/>
              <a:defRPr sz="2200">
                <a:solidFill>
                  <a:schemeClr val="dk1"/>
                </a:solidFill>
              </a:defRPr>
            </a:lvl1pPr>
            <a:lvl2pPr lvl="1" algn="ctr">
              <a:lnSpc>
                <a:spcPct val="100000"/>
              </a:lnSpc>
              <a:spcBef>
                <a:spcPts val="0"/>
              </a:spcBef>
              <a:spcAft>
                <a:spcPts val="0"/>
              </a:spcAft>
              <a:buClr>
                <a:schemeClr val="dk1"/>
              </a:buClr>
              <a:buSzPts val="2200"/>
              <a:buNone/>
              <a:defRPr sz="2200">
                <a:solidFill>
                  <a:schemeClr val="dk1"/>
                </a:solidFill>
              </a:defRPr>
            </a:lvl2pPr>
            <a:lvl3pPr lvl="2" algn="ctr">
              <a:lnSpc>
                <a:spcPct val="100000"/>
              </a:lnSpc>
              <a:spcBef>
                <a:spcPts val="0"/>
              </a:spcBef>
              <a:spcAft>
                <a:spcPts val="0"/>
              </a:spcAft>
              <a:buClr>
                <a:schemeClr val="dk1"/>
              </a:buClr>
              <a:buSzPts val="2200"/>
              <a:buNone/>
              <a:defRPr sz="2200">
                <a:solidFill>
                  <a:schemeClr val="dk1"/>
                </a:solidFill>
              </a:defRPr>
            </a:lvl3pPr>
            <a:lvl4pPr lvl="3" algn="ctr">
              <a:lnSpc>
                <a:spcPct val="100000"/>
              </a:lnSpc>
              <a:spcBef>
                <a:spcPts val="0"/>
              </a:spcBef>
              <a:spcAft>
                <a:spcPts val="0"/>
              </a:spcAft>
              <a:buClr>
                <a:schemeClr val="dk1"/>
              </a:buClr>
              <a:buSzPts val="2200"/>
              <a:buNone/>
              <a:defRPr sz="2200">
                <a:solidFill>
                  <a:schemeClr val="dk1"/>
                </a:solidFill>
              </a:defRPr>
            </a:lvl4pPr>
            <a:lvl5pPr lvl="4" algn="ctr">
              <a:lnSpc>
                <a:spcPct val="100000"/>
              </a:lnSpc>
              <a:spcBef>
                <a:spcPts val="0"/>
              </a:spcBef>
              <a:spcAft>
                <a:spcPts val="0"/>
              </a:spcAft>
              <a:buClr>
                <a:schemeClr val="dk1"/>
              </a:buClr>
              <a:buSzPts val="2200"/>
              <a:buNone/>
              <a:defRPr sz="2200">
                <a:solidFill>
                  <a:schemeClr val="dk1"/>
                </a:solidFill>
              </a:defRPr>
            </a:lvl5pPr>
            <a:lvl6pPr lvl="5" algn="ctr">
              <a:lnSpc>
                <a:spcPct val="100000"/>
              </a:lnSpc>
              <a:spcBef>
                <a:spcPts val="0"/>
              </a:spcBef>
              <a:spcAft>
                <a:spcPts val="0"/>
              </a:spcAft>
              <a:buClr>
                <a:schemeClr val="dk1"/>
              </a:buClr>
              <a:buSzPts val="2200"/>
              <a:buNone/>
              <a:defRPr sz="2200">
                <a:solidFill>
                  <a:schemeClr val="dk1"/>
                </a:solidFill>
              </a:defRPr>
            </a:lvl6pPr>
            <a:lvl7pPr lvl="6" algn="ctr">
              <a:lnSpc>
                <a:spcPct val="100000"/>
              </a:lnSpc>
              <a:spcBef>
                <a:spcPts val="0"/>
              </a:spcBef>
              <a:spcAft>
                <a:spcPts val="0"/>
              </a:spcAft>
              <a:buClr>
                <a:schemeClr val="dk1"/>
              </a:buClr>
              <a:buSzPts val="2200"/>
              <a:buNone/>
              <a:defRPr sz="2200">
                <a:solidFill>
                  <a:schemeClr val="dk1"/>
                </a:solidFill>
              </a:defRPr>
            </a:lvl7pPr>
            <a:lvl8pPr lvl="7" algn="ctr">
              <a:lnSpc>
                <a:spcPct val="100000"/>
              </a:lnSpc>
              <a:spcBef>
                <a:spcPts val="0"/>
              </a:spcBef>
              <a:spcAft>
                <a:spcPts val="0"/>
              </a:spcAft>
              <a:buClr>
                <a:schemeClr val="dk1"/>
              </a:buClr>
              <a:buSzPts val="2200"/>
              <a:buNone/>
              <a:defRPr sz="2200">
                <a:solidFill>
                  <a:schemeClr val="dk1"/>
                </a:solidFill>
              </a:defRPr>
            </a:lvl8pPr>
            <a:lvl9pPr lvl="8" algn="ctr">
              <a:lnSpc>
                <a:spcPct val="100000"/>
              </a:lnSpc>
              <a:spcBef>
                <a:spcPts val="0"/>
              </a:spcBef>
              <a:spcAft>
                <a:spcPts val="0"/>
              </a:spcAft>
              <a:buClr>
                <a:schemeClr val="dk1"/>
              </a:buClr>
              <a:buSzPts val="2200"/>
              <a:buNone/>
              <a:defRPr sz="2200">
                <a:solidFill>
                  <a:schemeClr val="dk1"/>
                </a:solidFill>
              </a:defRPr>
            </a:lvl9pPr>
          </a:lstStyle>
          <a:p>
            <a:endParaRPr/>
          </a:p>
        </p:txBody>
      </p:sp>
      <p:sp>
        <p:nvSpPr>
          <p:cNvPr id="90" name="Google Shape;90;g2bd96343ee2_0_12"/>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Tree>
    <p:extLst>
      <p:ext uri="{BB962C8B-B14F-4D97-AF65-F5344CB8AC3E}">
        <p14:creationId xmlns:p14="http://schemas.microsoft.com/office/powerpoint/2010/main" val="243259731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Reis 2 1" preserve="1">
  <p:cSld name="1_Reis 2 1">
    <p:bg>
      <p:bgPr>
        <a:blipFill>
          <a:blip r:embed="rId2">
            <a:alphaModFix/>
          </a:blip>
          <a:stretch>
            <a:fillRect/>
          </a:stretch>
        </a:blipFill>
        <a:effectLst/>
      </p:bgPr>
    </p:bg>
    <p:spTree>
      <p:nvGrpSpPr>
        <p:cNvPr id="1" name="Shape 91"/>
        <p:cNvGrpSpPr/>
        <p:nvPr/>
      </p:nvGrpSpPr>
      <p:grpSpPr>
        <a:xfrm>
          <a:off x="0" y="0"/>
          <a:ext cx="0" cy="0"/>
          <a:chOff x="0" y="0"/>
          <a:chExt cx="0" cy="0"/>
        </a:xfrm>
      </p:grpSpPr>
      <p:sp>
        <p:nvSpPr>
          <p:cNvPr id="92" name="Google Shape;92;g2bdfab74ecd_0_41"/>
          <p:cNvSpPr txBox="1">
            <a:spLocks noGrp="1"/>
          </p:cNvSpPr>
          <p:nvPr>
            <p:ph type="subTitle" idx="1"/>
          </p:nvPr>
        </p:nvSpPr>
        <p:spPr>
          <a:xfrm>
            <a:off x="426300" y="4350900"/>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2200"/>
              <a:buNone/>
              <a:defRPr sz="2200">
                <a:solidFill>
                  <a:schemeClr val="dk1"/>
                </a:solidFill>
              </a:defRPr>
            </a:lvl1pPr>
            <a:lvl2pPr lvl="1" algn="ctr">
              <a:lnSpc>
                <a:spcPct val="100000"/>
              </a:lnSpc>
              <a:spcBef>
                <a:spcPts val="0"/>
              </a:spcBef>
              <a:spcAft>
                <a:spcPts val="0"/>
              </a:spcAft>
              <a:buClr>
                <a:schemeClr val="dk1"/>
              </a:buClr>
              <a:buSzPts val="2200"/>
              <a:buNone/>
              <a:defRPr sz="2200">
                <a:solidFill>
                  <a:schemeClr val="dk1"/>
                </a:solidFill>
              </a:defRPr>
            </a:lvl2pPr>
            <a:lvl3pPr lvl="2" algn="ctr">
              <a:lnSpc>
                <a:spcPct val="100000"/>
              </a:lnSpc>
              <a:spcBef>
                <a:spcPts val="0"/>
              </a:spcBef>
              <a:spcAft>
                <a:spcPts val="0"/>
              </a:spcAft>
              <a:buClr>
                <a:schemeClr val="dk1"/>
              </a:buClr>
              <a:buSzPts val="2200"/>
              <a:buNone/>
              <a:defRPr sz="2200">
                <a:solidFill>
                  <a:schemeClr val="dk1"/>
                </a:solidFill>
              </a:defRPr>
            </a:lvl3pPr>
            <a:lvl4pPr lvl="3" algn="ctr">
              <a:lnSpc>
                <a:spcPct val="100000"/>
              </a:lnSpc>
              <a:spcBef>
                <a:spcPts val="0"/>
              </a:spcBef>
              <a:spcAft>
                <a:spcPts val="0"/>
              </a:spcAft>
              <a:buClr>
                <a:schemeClr val="dk1"/>
              </a:buClr>
              <a:buSzPts val="2200"/>
              <a:buNone/>
              <a:defRPr sz="2200">
                <a:solidFill>
                  <a:schemeClr val="dk1"/>
                </a:solidFill>
              </a:defRPr>
            </a:lvl4pPr>
            <a:lvl5pPr lvl="4" algn="ctr">
              <a:lnSpc>
                <a:spcPct val="100000"/>
              </a:lnSpc>
              <a:spcBef>
                <a:spcPts val="0"/>
              </a:spcBef>
              <a:spcAft>
                <a:spcPts val="0"/>
              </a:spcAft>
              <a:buClr>
                <a:schemeClr val="dk1"/>
              </a:buClr>
              <a:buSzPts val="2200"/>
              <a:buNone/>
              <a:defRPr sz="2200">
                <a:solidFill>
                  <a:schemeClr val="dk1"/>
                </a:solidFill>
              </a:defRPr>
            </a:lvl5pPr>
            <a:lvl6pPr lvl="5" algn="ctr">
              <a:lnSpc>
                <a:spcPct val="100000"/>
              </a:lnSpc>
              <a:spcBef>
                <a:spcPts val="0"/>
              </a:spcBef>
              <a:spcAft>
                <a:spcPts val="0"/>
              </a:spcAft>
              <a:buClr>
                <a:schemeClr val="dk1"/>
              </a:buClr>
              <a:buSzPts val="2200"/>
              <a:buNone/>
              <a:defRPr sz="2200">
                <a:solidFill>
                  <a:schemeClr val="dk1"/>
                </a:solidFill>
              </a:defRPr>
            </a:lvl6pPr>
            <a:lvl7pPr lvl="6" algn="ctr">
              <a:lnSpc>
                <a:spcPct val="100000"/>
              </a:lnSpc>
              <a:spcBef>
                <a:spcPts val="0"/>
              </a:spcBef>
              <a:spcAft>
                <a:spcPts val="0"/>
              </a:spcAft>
              <a:buClr>
                <a:schemeClr val="dk1"/>
              </a:buClr>
              <a:buSzPts val="2200"/>
              <a:buNone/>
              <a:defRPr sz="2200">
                <a:solidFill>
                  <a:schemeClr val="dk1"/>
                </a:solidFill>
              </a:defRPr>
            </a:lvl7pPr>
            <a:lvl8pPr lvl="7" algn="ctr">
              <a:lnSpc>
                <a:spcPct val="100000"/>
              </a:lnSpc>
              <a:spcBef>
                <a:spcPts val="0"/>
              </a:spcBef>
              <a:spcAft>
                <a:spcPts val="0"/>
              </a:spcAft>
              <a:buClr>
                <a:schemeClr val="dk1"/>
              </a:buClr>
              <a:buSzPts val="2200"/>
              <a:buNone/>
              <a:defRPr sz="2200">
                <a:solidFill>
                  <a:schemeClr val="dk1"/>
                </a:solidFill>
              </a:defRPr>
            </a:lvl8pPr>
            <a:lvl9pPr lvl="8" algn="ctr">
              <a:lnSpc>
                <a:spcPct val="100000"/>
              </a:lnSpc>
              <a:spcBef>
                <a:spcPts val="0"/>
              </a:spcBef>
              <a:spcAft>
                <a:spcPts val="0"/>
              </a:spcAft>
              <a:buClr>
                <a:schemeClr val="dk1"/>
              </a:buClr>
              <a:buSzPts val="2200"/>
              <a:buNone/>
              <a:defRPr sz="2200">
                <a:solidFill>
                  <a:schemeClr val="dk1"/>
                </a:solidFill>
              </a:defRPr>
            </a:lvl9pPr>
          </a:lstStyle>
          <a:p>
            <a:endParaRPr/>
          </a:p>
        </p:txBody>
      </p:sp>
      <p:sp>
        <p:nvSpPr>
          <p:cNvPr id="93" name="Google Shape;93;g2bdfab74ecd_0_41"/>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Tree>
    <p:extLst>
      <p:ext uri="{BB962C8B-B14F-4D97-AF65-F5344CB8AC3E}">
        <p14:creationId xmlns:p14="http://schemas.microsoft.com/office/powerpoint/2010/main" val="217458165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Reis 4" preserve="1">
  <p:cSld name="1_Reis 4">
    <p:bg>
      <p:bgPr>
        <a:blipFill>
          <a:blip r:embed="rId2">
            <a:alphaModFix/>
          </a:blip>
          <a:stretch>
            <a:fillRect/>
          </a:stretch>
        </a:blipFill>
        <a:effectLst/>
      </p:bgPr>
    </p:bg>
    <p:spTree>
      <p:nvGrpSpPr>
        <p:cNvPr id="1" name="Shape 94"/>
        <p:cNvGrpSpPr/>
        <p:nvPr/>
      </p:nvGrpSpPr>
      <p:grpSpPr>
        <a:xfrm>
          <a:off x="0" y="0"/>
          <a:ext cx="0" cy="0"/>
          <a:chOff x="0" y="0"/>
          <a:chExt cx="0" cy="0"/>
        </a:xfrm>
      </p:grpSpPr>
      <p:sp>
        <p:nvSpPr>
          <p:cNvPr id="95" name="Google Shape;95;g2bd96343ee2_0_36"/>
          <p:cNvSpPr txBox="1">
            <a:spLocks noGrp="1"/>
          </p:cNvSpPr>
          <p:nvPr>
            <p:ph type="ctrTitle"/>
          </p:nvPr>
        </p:nvSpPr>
        <p:spPr>
          <a:xfrm>
            <a:off x="151275" y="439025"/>
            <a:ext cx="3744600" cy="3287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400"/>
              <a:buNone/>
              <a:defRPr sz="5400" b="1"/>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96" name="Google Shape;96;g2bd96343ee2_0_36"/>
          <p:cNvSpPr txBox="1">
            <a:spLocks noGrp="1"/>
          </p:cNvSpPr>
          <p:nvPr>
            <p:ph type="subTitle" idx="1"/>
          </p:nvPr>
        </p:nvSpPr>
        <p:spPr>
          <a:xfrm>
            <a:off x="426300" y="4350900"/>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2200"/>
              <a:buNone/>
              <a:defRPr sz="2200">
                <a:solidFill>
                  <a:schemeClr val="dk1"/>
                </a:solidFill>
              </a:defRPr>
            </a:lvl1pPr>
            <a:lvl2pPr lvl="1" algn="ctr">
              <a:lnSpc>
                <a:spcPct val="100000"/>
              </a:lnSpc>
              <a:spcBef>
                <a:spcPts val="0"/>
              </a:spcBef>
              <a:spcAft>
                <a:spcPts val="0"/>
              </a:spcAft>
              <a:buClr>
                <a:schemeClr val="dk1"/>
              </a:buClr>
              <a:buSzPts val="2200"/>
              <a:buNone/>
              <a:defRPr sz="2200">
                <a:solidFill>
                  <a:schemeClr val="dk1"/>
                </a:solidFill>
              </a:defRPr>
            </a:lvl2pPr>
            <a:lvl3pPr lvl="2" algn="ctr">
              <a:lnSpc>
                <a:spcPct val="100000"/>
              </a:lnSpc>
              <a:spcBef>
                <a:spcPts val="0"/>
              </a:spcBef>
              <a:spcAft>
                <a:spcPts val="0"/>
              </a:spcAft>
              <a:buClr>
                <a:schemeClr val="dk1"/>
              </a:buClr>
              <a:buSzPts val="2200"/>
              <a:buNone/>
              <a:defRPr sz="2200">
                <a:solidFill>
                  <a:schemeClr val="dk1"/>
                </a:solidFill>
              </a:defRPr>
            </a:lvl3pPr>
            <a:lvl4pPr lvl="3" algn="ctr">
              <a:lnSpc>
                <a:spcPct val="100000"/>
              </a:lnSpc>
              <a:spcBef>
                <a:spcPts val="0"/>
              </a:spcBef>
              <a:spcAft>
                <a:spcPts val="0"/>
              </a:spcAft>
              <a:buClr>
                <a:schemeClr val="dk1"/>
              </a:buClr>
              <a:buSzPts val="2200"/>
              <a:buNone/>
              <a:defRPr sz="2200">
                <a:solidFill>
                  <a:schemeClr val="dk1"/>
                </a:solidFill>
              </a:defRPr>
            </a:lvl4pPr>
            <a:lvl5pPr lvl="4" algn="ctr">
              <a:lnSpc>
                <a:spcPct val="100000"/>
              </a:lnSpc>
              <a:spcBef>
                <a:spcPts val="0"/>
              </a:spcBef>
              <a:spcAft>
                <a:spcPts val="0"/>
              </a:spcAft>
              <a:buClr>
                <a:schemeClr val="dk1"/>
              </a:buClr>
              <a:buSzPts val="2200"/>
              <a:buNone/>
              <a:defRPr sz="2200">
                <a:solidFill>
                  <a:schemeClr val="dk1"/>
                </a:solidFill>
              </a:defRPr>
            </a:lvl5pPr>
            <a:lvl6pPr lvl="5" algn="ctr">
              <a:lnSpc>
                <a:spcPct val="100000"/>
              </a:lnSpc>
              <a:spcBef>
                <a:spcPts val="0"/>
              </a:spcBef>
              <a:spcAft>
                <a:spcPts val="0"/>
              </a:spcAft>
              <a:buClr>
                <a:schemeClr val="dk1"/>
              </a:buClr>
              <a:buSzPts val="2200"/>
              <a:buNone/>
              <a:defRPr sz="2200">
                <a:solidFill>
                  <a:schemeClr val="dk1"/>
                </a:solidFill>
              </a:defRPr>
            </a:lvl6pPr>
            <a:lvl7pPr lvl="6" algn="ctr">
              <a:lnSpc>
                <a:spcPct val="100000"/>
              </a:lnSpc>
              <a:spcBef>
                <a:spcPts val="0"/>
              </a:spcBef>
              <a:spcAft>
                <a:spcPts val="0"/>
              </a:spcAft>
              <a:buClr>
                <a:schemeClr val="dk1"/>
              </a:buClr>
              <a:buSzPts val="2200"/>
              <a:buNone/>
              <a:defRPr sz="2200">
                <a:solidFill>
                  <a:schemeClr val="dk1"/>
                </a:solidFill>
              </a:defRPr>
            </a:lvl7pPr>
            <a:lvl8pPr lvl="7" algn="ctr">
              <a:lnSpc>
                <a:spcPct val="100000"/>
              </a:lnSpc>
              <a:spcBef>
                <a:spcPts val="0"/>
              </a:spcBef>
              <a:spcAft>
                <a:spcPts val="0"/>
              </a:spcAft>
              <a:buClr>
                <a:schemeClr val="dk1"/>
              </a:buClr>
              <a:buSzPts val="2200"/>
              <a:buNone/>
              <a:defRPr sz="2200">
                <a:solidFill>
                  <a:schemeClr val="dk1"/>
                </a:solidFill>
              </a:defRPr>
            </a:lvl8pPr>
            <a:lvl9pPr lvl="8" algn="ctr">
              <a:lnSpc>
                <a:spcPct val="100000"/>
              </a:lnSpc>
              <a:spcBef>
                <a:spcPts val="0"/>
              </a:spcBef>
              <a:spcAft>
                <a:spcPts val="0"/>
              </a:spcAft>
              <a:buClr>
                <a:schemeClr val="dk1"/>
              </a:buClr>
              <a:buSzPts val="2200"/>
              <a:buNone/>
              <a:defRPr sz="2200">
                <a:solidFill>
                  <a:schemeClr val="dk1"/>
                </a:solidFill>
              </a:defRPr>
            </a:lvl9pPr>
          </a:lstStyle>
          <a:p>
            <a:endParaRPr/>
          </a:p>
        </p:txBody>
      </p:sp>
      <p:sp>
        <p:nvSpPr>
          <p:cNvPr id="97" name="Google Shape;97;g2bd96343ee2_0_36"/>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Tree>
    <p:extLst>
      <p:ext uri="{BB962C8B-B14F-4D97-AF65-F5344CB8AC3E}">
        <p14:creationId xmlns:p14="http://schemas.microsoft.com/office/powerpoint/2010/main" val="50223851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Reis 5" preserve="1">
  <p:cSld name="1_Reis 5">
    <p:bg>
      <p:bgPr>
        <a:blipFill>
          <a:blip r:embed="rId2">
            <a:alphaModFix/>
          </a:blip>
          <a:stretch>
            <a:fillRect/>
          </a:stretch>
        </a:blipFill>
        <a:effectLst/>
      </p:bgPr>
    </p:bg>
    <p:spTree>
      <p:nvGrpSpPr>
        <p:cNvPr id="1" name="Shape 98"/>
        <p:cNvGrpSpPr/>
        <p:nvPr/>
      </p:nvGrpSpPr>
      <p:grpSpPr>
        <a:xfrm>
          <a:off x="0" y="0"/>
          <a:ext cx="0" cy="0"/>
          <a:chOff x="0" y="0"/>
          <a:chExt cx="0" cy="0"/>
        </a:xfrm>
      </p:grpSpPr>
      <p:sp>
        <p:nvSpPr>
          <p:cNvPr id="99" name="Google Shape;99;g2bd96343ee2_0_44"/>
          <p:cNvSpPr txBox="1">
            <a:spLocks noGrp="1"/>
          </p:cNvSpPr>
          <p:nvPr>
            <p:ph type="ctrTitle"/>
          </p:nvPr>
        </p:nvSpPr>
        <p:spPr>
          <a:xfrm>
            <a:off x="151275" y="439025"/>
            <a:ext cx="3744600" cy="3287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400"/>
              <a:buNone/>
              <a:defRPr sz="5400" b="1"/>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00" name="Google Shape;100;g2bd96343ee2_0_44"/>
          <p:cNvSpPr txBox="1">
            <a:spLocks noGrp="1"/>
          </p:cNvSpPr>
          <p:nvPr>
            <p:ph type="subTitle" idx="1"/>
          </p:nvPr>
        </p:nvSpPr>
        <p:spPr>
          <a:xfrm>
            <a:off x="426300" y="4350900"/>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2200"/>
              <a:buNone/>
              <a:defRPr sz="2200">
                <a:solidFill>
                  <a:schemeClr val="dk1"/>
                </a:solidFill>
              </a:defRPr>
            </a:lvl1pPr>
            <a:lvl2pPr lvl="1" algn="ctr">
              <a:lnSpc>
                <a:spcPct val="100000"/>
              </a:lnSpc>
              <a:spcBef>
                <a:spcPts val="0"/>
              </a:spcBef>
              <a:spcAft>
                <a:spcPts val="0"/>
              </a:spcAft>
              <a:buClr>
                <a:schemeClr val="dk1"/>
              </a:buClr>
              <a:buSzPts val="2200"/>
              <a:buNone/>
              <a:defRPr sz="2200">
                <a:solidFill>
                  <a:schemeClr val="dk1"/>
                </a:solidFill>
              </a:defRPr>
            </a:lvl2pPr>
            <a:lvl3pPr lvl="2" algn="ctr">
              <a:lnSpc>
                <a:spcPct val="100000"/>
              </a:lnSpc>
              <a:spcBef>
                <a:spcPts val="0"/>
              </a:spcBef>
              <a:spcAft>
                <a:spcPts val="0"/>
              </a:spcAft>
              <a:buClr>
                <a:schemeClr val="dk1"/>
              </a:buClr>
              <a:buSzPts val="2200"/>
              <a:buNone/>
              <a:defRPr sz="2200">
                <a:solidFill>
                  <a:schemeClr val="dk1"/>
                </a:solidFill>
              </a:defRPr>
            </a:lvl3pPr>
            <a:lvl4pPr lvl="3" algn="ctr">
              <a:lnSpc>
                <a:spcPct val="100000"/>
              </a:lnSpc>
              <a:spcBef>
                <a:spcPts val="0"/>
              </a:spcBef>
              <a:spcAft>
                <a:spcPts val="0"/>
              </a:spcAft>
              <a:buClr>
                <a:schemeClr val="dk1"/>
              </a:buClr>
              <a:buSzPts val="2200"/>
              <a:buNone/>
              <a:defRPr sz="2200">
                <a:solidFill>
                  <a:schemeClr val="dk1"/>
                </a:solidFill>
              </a:defRPr>
            </a:lvl4pPr>
            <a:lvl5pPr lvl="4" algn="ctr">
              <a:lnSpc>
                <a:spcPct val="100000"/>
              </a:lnSpc>
              <a:spcBef>
                <a:spcPts val="0"/>
              </a:spcBef>
              <a:spcAft>
                <a:spcPts val="0"/>
              </a:spcAft>
              <a:buClr>
                <a:schemeClr val="dk1"/>
              </a:buClr>
              <a:buSzPts val="2200"/>
              <a:buNone/>
              <a:defRPr sz="2200">
                <a:solidFill>
                  <a:schemeClr val="dk1"/>
                </a:solidFill>
              </a:defRPr>
            </a:lvl5pPr>
            <a:lvl6pPr lvl="5" algn="ctr">
              <a:lnSpc>
                <a:spcPct val="100000"/>
              </a:lnSpc>
              <a:spcBef>
                <a:spcPts val="0"/>
              </a:spcBef>
              <a:spcAft>
                <a:spcPts val="0"/>
              </a:spcAft>
              <a:buClr>
                <a:schemeClr val="dk1"/>
              </a:buClr>
              <a:buSzPts val="2200"/>
              <a:buNone/>
              <a:defRPr sz="2200">
                <a:solidFill>
                  <a:schemeClr val="dk1"/>
                </a:solidFill>
              </a:defRPr>
            </a:lvl6pPr>
            <a:lvl7pPr lvl="6" algn="ctr">
              <a:lnSpc>
                <a:spcPct val="100000"/>
              </a:lnSpc>
              <a:spcBef>
                <a:spcPts val="0"/>
              </a:spcBef>
              <a:spcAft>
                <a:spcPts val="0"/>
              </a:spcAft>
              <a:buClr>
                <a:schemeClr val="dk1"/>
              </a:buClr>
              <a:buSzPts val="2200"/>
              <a:buNone/>
              <a:defRPr sz="2200">
                <a:solidFill>
                  <a:schemeClr val="dk1"/>
                </a:solidFill>
              </a:defRPr>
            </a:lvl7pPr>
            <a:lvl8pPr lvl="7" algn="ctr">
              <a:lnSpc>
                <a:spcPct val="100000"/>
              </a:lnSpc>
              <a:spcBef>
                <a:spcPts val="0"/>
              </a:spcBef>
              <a:spcAft>
                <a:spcPts val="0"/>
              </a:spcAft>
              <a:buClr>
                <a:schemeClr val="dk1"/>
              </a:buClr>
              <a:buSzPts val="2200"/>
              <a:buNone/>
              <a:defRPr sz="2200">
                <a:solidFill>
                  <a:schemeClr val="dk1"/>
                </a:solidFill>
              </a:defRPr>
            </a:lvl8pPr>
            <a:lvl9pPr lvl="8" algn="ctr">
              <a:lnSpc>
                <a:spcPct val="100000"/>
              </a:lnSpc>
              <a:spcBef>
                <a:spcPts val="0"/>
              </a:spcBef>
              <a:spcAft>
                <a:spcPts val="0"/>
              </a:spcAft>
              <a:buClr>
                <a:schemeClr val="dk1"/>
              </a:buClr>
              <a:buSzPts val="2200"/>
              <a:buNone/>
              <a:defRPr sz="2200">
                <a:solidFill>
                  <a:schemeClr val="dk1"/>
                </a:solidFill>
              </a:defRPr>
            </a:lvl9pPr>
          </a:lstStyle>
          <a:p>
            <a:endParaRPr/>
          </a:p>
        </p:txBody>
      </p:sp>
      <p:sp>
        <p:nvSpPr>
          <p:cNvPr id="101" name="Google Shape;101;g2bd96343ee2_0_44"/>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Tree>
    <p:extLst>
      <p:ext uri="{BB962C8B-B14F-4D97-AF65-F5344CB8AC3E}">
        <p14:creationId xmlns:p14="http://schemas.microsoft.com/office/powerpoint/2010/main" val="151895208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Reis 6" preserve="1">
  <p:cSld name="1_Reis 6">
    <p:bg>
      <p:bgPr>
        <a:blipFill>
          <a:blip r:embed="rId2">
            <a:alphaModFix/>
          </a:blip>
          <a:stretch>
            <a:fillRect/>
          </a:stretch>
        </a:blipFill>
        <a:effectLst/>
      </p:bgPr>
    </p:bg>
    <p:spTree>
      <p:nvGrpSpPr>
        <p:cNvPr id="1" name="Shape 102"/>
        <p:cNvGrpSpPr/>
        <p:nvPr/>
      </p:nvGrpSpPr>
      <p:grpSpPr>
        <a:xfrm>
          <a:off x="0" y="0"/>
          <a:ext cx="0" cy="0"/>
          <a:chOff x="0" y="0"/>
          <a:chExt cx="0" cy="0"/>
        </a:xfrm>
      </p:grpSpPr>
      <p:sp>
        <p:nvSpPr>
          <p:cNvPr id="103" name="Google Shape;103;g2bd96343ee2_0_52"/>
          <p:cNvSpPr txBox="1">
            <a:spLocks noGrp="1"/>
          </p:cNvSpPr>
          <p:nvPr>
            <p:ph type="ctrTitle"/>
          </p:nvPr>
        </p:nvSpPr>
        <p:spPr>
          <a:xfrm>
            <a:off x="151275" y="439025"/>
            <a:ext cx="3744600" cy="3287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400"/>
              <a:buNone/>
              <a:defRPr sz="5400" b="1"/>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04" name="Google Shape;104;g2bd96343ee2_0_52"/>
          <p:cNvSpPr txBox="1">
            <a:spLocks noGrp="1"/>
          </p:cNvSpPr>
          <p:nvPr>
            <p:ph type="subTitle" idx="1"/>
          </p:nvPr>
        </p:nvSpPr>
        <p:spPr>
          <a:xfrm>
            <a:off x="426300" y="4350900"/>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2200"/>
              <a:buNone/>
              <a:defRPr sz="2200">
                <a:solidFill>
                  <a:schemeClr val="dk1"/>
                </a:solidFill>
              </a:defRPr>
            </a:lvl1pPr>
            <a:lvl2pPr lvl="1" algn="ctr">
              <a:lnSpc>
                <a:spcPct val="100000"/>
              </a:lnSpc>
              <a:spcBef>
                <a:spcPts val="0"/>
              </a:spcBef>
              <a:spcAft>
                <a:spcPts val="0"/>
              </a:spcAft>
              <a:buClr>
                <a:schemeClr val="dk1"/>
              </a:buClr>
              <a:buSzPts val="2200"/>
              <a:buNone/>
              <a:defRPr sz="2200">
                <a:solidFill>
                  <a:schemeClr val="dk1"/>
                </a:solidFill>
              </a:defRPr>
            </a:lvl2pPr>
            <a:lvl3pPr lvl="2" algn="ctr">
              <a:lnSpc>
                <a:spcPct val="100000"/>
              </a:lnSpc>
              <a:spcBef>
                <a:spcPts val="0"/>
              </a:spcBef>
              <a:spcAft>
                <a:spcPts val="0"/>
              </a:spcAft>
              <a:buClr>
                <a:schemeClr val="dk1"/>
              </a:buClr>
              <a:buSzPts val="2200"/>
              <a:buNone/>
              <a:defRPr sz="2200">
                <a:solidFill>
                  <a:schemeClr val="dk1"/>
                </a:solidFill>
              </a:defRPr>
            </a:lvl3pPr>
            <a:lvl4pPr lvl="3" algn="ctr">
              <a:lnSpc>
                <a:spcPct val="100000"/>
              </a:lnSpc>
              <a:spcBef>
                <a:spcPts val="0"/>
              </a:spcBef>
              <a:spcAft>
                <a:spcPts val="0"/>
              </a:spcAft>
              <a:buClr>
                <a:schemeClr val="dk1"/>
              </a:buClr>
              <a:buSzPts val="2200"/>
              <a:buNone/>
              <a:defRPr sz="2200">
                <a:solidFill>
                  <a:schemeClr val="dk1"/>
                </a:solidFill>
              </a:defRPr>
            </a:lvl4pPr>
            <a:lvl5pPr lvl="4" algn="ctr">
              <a:lnSpc>
                <a:spcPct val="100000"/>
              </a:lnSpc>
              <a:spcBef>
                <a:spcPts val="0"/>
              </a:spcBef>
              <a:spcAft>
                <a:spcPts val="0"/>
              </a:spcAft>
              <a:buClr>
                <a:schemeClr val="dk1"/>
              </a:buClr>
              <a:buSzPts val="2200"/>
              <a:buNone/>
              <a:defRPr sz="2200">
                <a:solidFill>
                  <a:schemeClr val="dk1"/>
                </a:solidFill>
              </a:defRPr>
            </a:lvl5pPr>
            <a:lvl6pPr lvl="5" algn="ctr">
              <a:lnSpc>
                <a:spcPct val="100000"/>
              </a:lnSpc>
              <a:spcBef>
                <a:spcPts val="0"/>
              </a:spcBef>
              <a:spcAft>
                <a:spcPts val="0"/>
              </a:spcAft>
              <a:buClr>
                <a:schemeClr val="dk1"/>
              </a:buClr>
              <a:buSzPts val="2200"/>
              <a:buNone/>
              <a:defRPr sz="2200">
                <a:solidFill>
                  <a:schemeClr val="dk1"/>
                </a:solidFill>
              </a:defRPr>
            </a:lvl6pPr>
            <a:lvl7pPr lvl="6" algn="ctr">
              <a:lnSpc>
                <a:spcPct val="100000"/>
              </a:lnSpc>
              <a:spcBef>
                <a:spcPts val="0"/>
              </a:spcBef>
              <a:spcAft>
                <a:spcPts val="0"/>
              </a:spcAft>
              <a:buClr>
                <a:schemeClr val="dk1"/>
              </a:buClr>
              <a:buSzPts val="2200"/>
              <a:buNone/>
              <a:defRPr sz="2200">
                <a:solidFill>
                  <a:schemeClr val="dk1"/>
                </a:solidFill>
              </a:defRPr>
            </a:lvl7pPr>
            <a:lvl8pPr lvl="7" algn="ctr">
              <a:lnSpc>
                <a:spcPct val="100000"/>
              </a:lnSpc>
              <a:spcBef>
                <a:spcPts val="0"/>
              </a:spcBef>
              <a:spcAft>
                <a:spcPts val="0"/>
              </a:spcAft>
              <a:buClr>
                <a:schemeClr val="dk1"/>
              </a:buClr>
              <a:buSzPts val="2200"/>
              <a:buNone/>
              <a:defRPr sz="2200">
                <a:solidFill>
                  <a:schemeClr val="dk1"/>
                </a:solidFill>
              </a:defRPr>
            </a:lvl8pPr>
            <a:lvl9pPr lvl="8" algn="ctr">
              <a:lnSpc>
                <a:spcPct val="100000"/>
              </a:lnSpc>
              <a:spcBef>
                <a:spcPts val="0"/>
              </a:spcBef>
              <a:spcAft>
                <a:spcPts val="0"/>
              </a:spcAft>
              <a:buClr>
                <a:schemeClr val="dk1"/>
              </a:buClr>
              <a:buSzPts val="2200"/>
              <a:buNone/>
              <a:defRPr sz="2200">
                <a:solidFill>
                  <a:schemeClr val="dk1"/>
                </a:solidFill>
              </a:defRPr>
            </a:lvl9pPr>
          </a:lstStyle>
          <a:p>
            <a:endParaRPr/>
          </a:p>
        </p:txBody>
      </p:sp>
      <p:sp>
        <p:nvSpPr>
          <p:cNvPr id="105" name="Google Shape;105;g2bd96343ee2_0_52"/>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Tree>
    <p:extLst>
      <p:ext uri="{BB962C8B-B14F-4D97-AF65-F5344CB8AC3E}">
        <p14:creationId xmlns:p14="http://schemas.microsoft.com/office/powerpoint/2010/main" val="370383912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Zijwiel" preserve="1">
  <p:cSld name="1_Zijwiel">
    <p:bg>
      <p:bgPr>
        <a:blipFill>
          <a:blip r:embed="rId2">
            <a:alphaModFix/>
          </a:blip>
          <a:stretch>
            <a:fillRect/>
          </a:stretch>
        </a:blipFill>
        <a:effectLst/>
      </p:bgPr>
    </p:bg>
    <p:spTree>
      <p:nvGrpSpPr>
        <p:cNvPr id="1" name="Shape 106"/>
        <p:cNvGrpSpPr/>
        <p:nvPr/>
      </p:nvGrpSpPr>
      <p:grpSpPr>
        <a:xfrm>
          <a:off x="0" y="0"/>
          <a:ext cx="0" cy="0"/>
          <a:chOff x="0" y="0"/>
          <a:chExt cx="0" cy="0"/>
        </a:xfrm>
      </p:grpSpPr>
      <p:sp>
        <p:nvSpPr>
          <p:cNvPr id="107" name="Google Shape;107;g2bd96343ee2_0_60"/>
          <p:cNvSpPr txBox="1">
            <a:spLocks noGrp="1"/>
          </p:cNvSpPr>
          <p:nvPr>
            <p:ph type="ctrTitle"/>
          </p:nvPr>
        </p:nvSpPr>
        <p:spPr>
          <a:xfrm>
            <a:off x="151275" y="439025"/>
            <a:ext cx="3744600" cy="3287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400"/>
              <a:buNone/>
              <a:defRPr sz="5400" b="1"/>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08" name="Google Shape;108;g2bd96343ee2_0_60"/>
          <p:cNvSpPr txBox="1">
            <a:spLocks noGrp="1"/>
          </p:cNvSpPr>
          <p:nvPr>
            <p:ph type="subTitle" idx="1"/>
          </p:nvPr>
        </p:nvSpPr>
        <p:spPr>
          <a:xfrm>
            <a:off x="426300" y="4350900"/>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2200"/>
              <a:buNone/>
              <a:defRPr sz="2200">
                <a:solidFill>
                  <a:schemeClr val="dk1"/>
                </a:solidFill>
              </a:defRPr>
            </a:lvl1pPr>
            <a:lvl2pPr lvl="1" algn="ctr">
              <a:lnSpc>
                <a:spcPct val="100000"/>
              </a:lnSpc>
              <a:spcBef>
                <a:spcPts val="0"/>
              </a:spcBef>
              <a:spcAft>
                <a:spcPts val="0"/>
              </a:spcAft>
              <a:buClr>
                <a:schemeClr val="dk1"/>
              </a:buClr>
              <a:buSzPts val="2200"/>
              <a:buNone/>
              <a:defRPr sz="2200">
                <a:solidFill>
                  <a:schemeClr val="dk1"/>
                </a:solidFill>
              </a:defRPr>
            </a:lvl2pPr>
            <a:lvl3pPr lvl="2" algn="ctr">
              <a:lnSpc>
                <a:spcPct val="100000"/>
              </a:lnSpc>
              <a:spcBef>
                <a:spcPts val="0"/>
              </a:spcBef>
              <a:spcAft>
                <a:spcPts val="0"/>
              </a:spcAft>
              <a:buClr>
                <a:schemeClr val="dk1"/>
              </a:buClr>
              <a:buSzPts val="2200"/>
              <a:buNone/>
              <a:defRPr sz="2200">
                <a:solidFill>
                  <a:schemeClr val="dk1"/>
                </a:solidFill>
              </a:defRPr>
            </a:lvl3pPr>
            <a:lvl4pPr lvl="3" algn="ctr">
              <a:lnSpc>
                <a:spcPct val="100000"/>
              </a:lnSpc>
              <a:spcBef>
                <a:spcPts val="0"/>
              </a:spcBef>
              <a:spcAft>
                <a:spcPts val="0"/>
              </a:spcAft>
              <a:buClr>
                <a:schemeClr val="dk1"/>
              </a:buClr>
              <a:buSzPts val="2200"/>
              <a:buNone/>
              <a:defRPr sz="2200">
                <a:solidFill>
                  <a:schemeClr val="dk1"/>
                </a:solidFill>
              </a:defRPr>
            </a:lvl4pPr>
            <a:lvl5pPr lvl="4" algn="ctr">
              <a:lnSpc>
                <a:spcPct val="100000"/>
              </a:lnSpc>
              <a:spcBef>
                <a:spcPts val="0"/>
              </a:spcBef>
              <a:spcAft>
                <a:spcPts val="0"/>
              </a:spcAft>
              <a:buClr>
                <a:schemeClr val="dk1"/>
              </a:buClr>
              <a:buSzPts val="2200"/>
              <a:buNone/>
              <a:defRPr sz="2200">
                <a:solidFill>
                  <a:schemeClr val="dk1"/>
                </a:solidFill>
              </a:defRPr>
            </a:lvl5pPr>
            <a:lvl6pPr lvl="5" algn="ctr">
              <a:lnSpc>
                <a:spcPct val="100000"/>
              </a:lnSpc>
              <a:spcBef>
                <a:spcPts val="0"/>
              </a:spcBef>
              <a:spcAft>
                <a:spcPts val="0"/>
              </a:spcAft>
              <a:buClr>
                <a:schemeClr val="dk1"/>
              </a:buClr>
              <a:buSzPts val="2200"/>
              <a:buNone/>
              <a:defRPr sz="2200">
                <a:solidFill>
                  <a:schemeClr val="dk1"/>
                </a:solidFill>
              </a:defRPr>
            </a:lvl6pPr>
            <a:lvl7pPr lvl="6" algn="ctr">
              <a:lnSpc>
                <a:spcPct val="100000"/>
              </a:lnSpc>
              <a:spcBef>
                <a:spcPts val="0"/>
              </a:spcBef>
              <a:spcAft>
                <a:spcPts val="0"/>
              </a:spcAft>
              <a:buClr>
                <a:schemeClr val="dk1"/>
              </a:buClr>
              <a:buSzPts val="2200"/>
              <a:buNone/>
              <a:defRPr sz="2200">
                <a:solidFill>
                  <a:schemeClr val="dk1"/>
                </a:solidFill>
              </a:defRPr>
            </a:lvl7pPr>
            <a:lvl8pPr lvl="7" algn="ctr">
              <a:lnSpc>
                <a:spcPct val="100000"/>
              </a:lnSpc>
              <a:spcBef>
                <a:spcPts val="0"/>
              </a:spcBef>
              <a:spcAft>
                <a:spcPts val="0"/>
              </a:spcAft>
              <a:buClr>
                <a:schemeClr val="dk1"/>
              </a:buClr>
              <a:buSzPts val="2200"/>
              <a:buNone/>
              <a:defRPr sz="2200">
                <a:solidFill>
                  <a:schemeClr val="dk1"/>
                </a:solidFill>
              </a:defRPr>
            </a:lvl8pPr>
            <a:lvl9pPr lvl="8" algn="ctr">
              <a:lnSpc>
                <a:spcPct val="100000"/>
              </a:lnSpc>
              <a:spcBef>
                <a:spcPts val="0"/>
              </a:spcBef>
              <a:spcAft>
                <a:spcPts val="0"/>
              </a:spcAft>
              <a:buClr>
                <a:schemeClr val="dk1"/>
              </a:buClr>
              <a:buSzPts val="2200"/>
              <a:buNone/>
              <a:defRPr sz="2200">
                <a:solidFill>
                  <a:schemeClr val="dk1"/>
                </a:solidFill>
              </a:defRPr>
            </a:lvl9pPr>
          </a:lstStyle>
          <a:p>
            <a:endParaRPr/>
          </a:p>
        </p:txBody>
      </p:sp>
      <p:sp>
        <p:nvSpPr>
          <p:cNvPr id="109" name="Google Shape;109;g2bd96343ee2_0_60"/>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Tree>
    <p:extLst>
      <p:ext uri="{BB962C8B-B14F-4D97-AF65-F5344CB8AC3E}">
        <p14:creationId xmlns:p14="http://schemas.microsoft.com/office/powerpoint/2010/main" val="153103455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Introductievideo online leeromgeving Leren Pionieren" preserve="1">
  <p:cSld name="1_Introductievideo online leeromgeving Leren Pionieren">
    <p:spTree>
      <p:nvGrpSpPr>
        <p:cNvPr id="1" name="Shape 110"/>
        <p:cNvGrpSpPr/>
        <p:nvPr/>
      </p:nvGrpSpPr>
      <p:grpSpPr>
        <a:xfrm>
          <a:off x="0" y="0"/>
          <a:ext cx="0" cy="0"/>
          <a:chOff x="0" y="0"/>
          <a:chExt cx="0" cy="0"/>
        </a:xfrm>
      </p:grpSpPr>
      <p:sp>
        <p:nvSpPr>
          <p:cNvPr id="111" name="Google Shape;111;g2bd96343ee2_0_67"/>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b="1" dirty="0">
                <a:effectLst/>
                <a:latin typeface="Roboto" panose="02000000000000000000" pitchFamily="2" charset="0"/>
              </a:rPr>
              <a:t>Introductie online leeromgeving Leren Pionieren</a:t>
            </a:r>
            <a:br>
              <a:rPr lang="nl-NL" b="0" i="0" dirty="0">
                <a:solidFill>
                  <a:srgbClr val="606060"/>
                </a:solidFill>
                <a:effectLst/>
                <a:latin typeface="Roboto" panose="02000000000000000000" pitchFamily="2" charset="0"/>
              </a:rPr>
            </a:br>
            <a:br>
              <a:rPr lang="nl-NL" b="0" i="0" dirty="0">
                <a:solidFill>
                  <a:srgbClr val="606060"/>
                </a:solidFill>
                <a:effectLst/>
                <a:latin typeface="Roboto" panose="02000000000000000000" pitchFamily="2" charset="0"/>
              </a:rPr>
            </a:br>
            <a:endParaRPr dirty="0"/>
          </a:p>
        </p:txBody>
      </p:sp>
      <p:sp>
        <p:nvSpPr>
          <p:cNvPr id="112" name="Google Shape;112;g2bd96343ee2_0_67"/>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113" name="Google Shape;113;g2bd96343ee2_0_67" descr="Pionieren heeft een experimenteel karakter. Al doende leert men. Tegelijk zijn er in de afgelopen jaren ook al veel lessen geleerd rond pionieren.&#10;&#10;Deze lessen zijn bij elkaar gebracht in twaalf kernthema’s. Per thema is meer informatie en  zijn leermiddelen te vinden.&#10;&#10;In deze video wordt uitgelegd hoe deze online leeromgeving is opgebouwd." title="Introductievideo online leeromgeving Leren Pionieren">
            <a:hlinkClick r:id="rId2"/>
          </p:cNvPr>
          <p:cNvPicPr preferRelativeResize="0"/>
          <p:nvPr/>
        </p:nvPicPr>
        <p:blipFill rotWithShape="1">
          <a:blip r:embed="rId3">
            <a:alphaModFix/>
          </a:blip>
          <a:srcRect/>
          <a:stretch/>
        </p:blipFill>
        <p:spPr>
          <a:xfrm>
            <a:off x="408750" y="1503917"/>
            <a:ext cx="5966425" cy="3356100"/>
          </a:xfrm>
          <a:prstGeom prst="rect">
            <a:avLst/>
          </a:prstGeom>
          <a:noFill/>
          <a:ln>
            <a:noFill/>
          </a:ln>
        </p:spPr>
      </p:pic>
    </p:spTree>
    <p:extLst>
      <p:ext uri="{BB962C8B-B14F-4D97-AF65-F5344CB8AC3E}">
        <p14:creationId xmlns:p14="http://schemas.microsoft.com/office/powerpoint/2010/main" val="11336011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Oriëntatievideo module 1 - Viervoudig luisteren" preserve="1">
  <p:cSld name="1_Oriëntatievideo module 1 - Viervoudig luisteren">
    <p:spTree>
      <p:nvGrpSpPr>
        <p:cNvPr id="1" name="Shape 114"/>
        <p:cNvGrpSpPr/>
        <p:nvPr/>
      </p:nvGrpSpPr>
      <p:grpSpPr>
        <a:xfrm>
          <a:off x="0" y="0"/>
          <a:ext cx="0" cy="0"/>
          <a:chOff x="0" y="0"/>
          <a:chExt cx="0" cy="0"/>
        </a:xfrm>
      </p:grpSpPr>
      <p:sp>
        <p:nvSpPr>
          <p:cNvPr id="115" name="Google Shape;115;g2bd96343ee2_0_81"/>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A2298D"/>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b="1" dirty="0">
                <a:effectLst/>
                <a:latin typeface="Roboto" panose="02000000000000000000" pitchFamily="2" charset="0"/>
              </a:rPr>
              <a:t>Oriëntatievideo module 1</a:t>
            </a:r>
            <a:br>
              <a:rPr lang="nl-NL" b="1" dirty="0">
                <a:effectLst/>
                <a:latin typeface="Roboto" panose="02000000000000000000" pitchFamily="2" charset="0"/>
              </a:rPr>
            </a:br>
            <a:r>
              <a:rPr lang="nl-NL" b="1" dirty="0">
                <a:effectLst/>
                <a:latin typeface="Roboto" panose="02000000000000000000" pitchFamily="2" charset="0"/>
              </a:rPr>
              <a:t>Viervoudig luisteren</a:t>
            </a:r>
            <a:br>
              <a:rPr lang="nl-NL" b="0" i="0" dirty="0">
                <a:solidFill>
                  <a:srgbClr val="606060"/>
                </a:solidFill>
                <a:effectLst/>
                <a:latin typeface="Roboto" panose="02000000000000000000" pitchFamily="2" charset="0"/>
              </a:rPr>
            </a:br>
            <a:endParaRPr dirty="0"/>
          </a:p>
        </p:txBody>
      </p:sp>
      <p:sp>
        <p:nvSpPr>
          <p:cNvPr id="116" name="Google Shape;116;g2bd96343ee2_0_81"/>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117" name="Google Shape;117;g2bd96343ee2_0_81" descr="Goed luisteren is essentieel voor jullie proefplek. Wat is het, en hoe ontwikkel je een houding om goed te kunnen luisteren? Met behulp van de module Viervoudig luisteren ontdekken jullie hoe je op een gerichte manier kunt luisteren: de aandacht goed richten, beter observeren en de uitkomsten verwerken in de aanpak. Het is niet moeilijk om te leren en toe te passen." title="Oriëntatievideo module 1 - Viervoudig luisteren">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3" name="Google Shape;32;g2c0bebbdf16_3_258">
            <a:extLst>
              <a:ext uri="{FF2B5EF4-FFF2-40B4-BE49-F238E27FC236}">
                <a16:creationId xmlns:a16="http://schemas.microsoft.com/office/drawing/2014/main" id="{AFAA1ABA-99BC-A546-C716-F9FD47631CAB}"/>
              </a:ext>
            </a:extLst>
          </p:cNvPr>
          <p:cNvPicPr preferRelativeResize="0"/>
          <p:nvPr userDrawn="1"/>
        </p:nvPicPr>
        <p:blipFill rotWithShape="1">
          <a:blip r:embed="rId4">
            <a:alphaModFix/>
          </a:blip>
          <a:srcRect/>
          <a:stretch/>
        </p:blipFill>
        <p:spPr>
          <a:xfrm>
            <a:off x="8082289" y="-15256"/>
            <a:ext cx="1080001" cy="1080001"/>
          </a:xfrm>
          <a:prstGeom prst="rect">
            <a:avLst/>
          </a:prstGeom>
          <a:noFill/>
          <a:ln>
            <a:noFill/>
          </a:ln>
        </p:spPr>
      </p:pic>
      <p:pic>
        <p:nvPicPr>
          <p:cNvPr id="2" name="Afbeelding 1" descr="Afbeelding met schermopname, Lettertype, tekst, Graphics&#10;&#10;Automatisch gegenereerde beschrijving">
            <a:extLst>
              <a:ext uri="{FF2B5EF4-FFF2-40B4-BE49-F238E27FC236}">
                <a16:creationId xmlns:a16="http://schemas.microsoft.com/office/drawing/2014/main" id="{1A8DD651-642B-6479-FF68-329740064132}"/>
              </a:ext>
            </a:extLst>
          </p:cNvPr>
          <p:cNvPicPr>
            <a:picLocks noChangeAspect="1"/>
          </p:cNvPicPr>
          <p:nvPr userDrawn="1"/>
        </p:nvPicPr>
        <p:blipFill>
          <a:blip r:embed="rId5"/>
          <a:stretch>
            <a:fillRect/>
          </a:stretch>
        </p:blipFill>
        <p:spPr>
          <a:xfrm>
            <a:off x="6423181" y="4369900"/>
            <a:ext cx="2713547" cy="520608"/>
          </a:xfrm>
          <a:prstGeom prst="rect">
            <a:avLst/>
          </a:prstGeom>
        </p:spPr>
      </p:pic>
    </p:spTree>
    <p:extLst>
      <p:ext uri="{BB962C8B-B14F-4D97-AF65-F5344CB8AC3E}">
        <p14:creationId xmlns:p14="http://schemas.microsoft.com/office/powerpoint/2010/main" val="27232945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reserve="1">
  <p:cSld name="1_Title only">
    <p:spTree>
      <p:nvGrpSpPr>
        <p:cNvPr id="1" name="Shape 60"/>
        <p:cNvGrpSpPr/>
        <p:nvPr/>
      </p:nvGrpSpPr>
      <p:grpSpPr>
        <a:xfrm>
          <a:off x="0" y="0"/>
          <a:ext cx="0" cy="0"/>
          <a:chOff x="0" y="0"/>
          <a:chExt cx="0" cy="0"/>
        </a:xfrm>
      </p:grpSpPr>
      <p:sp>
        <p:nvSpPr>
          <p:cNvPr id="61" name="Google Shape;61;p7"/>
          <p:cNvSpPr txBox="1">
            <a:spLocks noGrp="1"/>
          </p:cNvSpPr>
          <p:nvPr>
            <p:ph type="title"/>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62" name="Google Shape;62;p7"/>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Tree>
    <p:extLst>
      <p:ext uri="{BB962C8B-B14F-4D97-AF65-F5344CB8AC3E}">
        <p14:creationId xmlns:p14="http://schemas.microsoft.com/office/powerpoint/2010/main" val="15865168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Verdiepende video module 1 - Viervoudig luisteren" preserve="1">
  <p:cSld name="Verdiepende video module 1 - Viervoudig luisteren">
    <p:spTree>
      <p:nvGrpSpPr>
        <p:cNvPr id="1" name="Shape 118"/>
        <p:cNvGrpSpPr/>
        <p:nvPr/>
      </p:nvGrpSpPr>
      <p:grpSpPr>
        <a:xfrm>
          <a:off x="0" y="0"/>
          <a:ext cx="0" cy="0"/>
          <a:chOff x="0" y="0"/>
          <a:chExt cx="0" cy="0"/>
        </a:xfrm>
      </p:grpSpPr>
      <p:sp>
        <p:nvSpPr>
          <p:cNvPr id="119" name="Google Shape;119;g2bd96343ee2_0_89"/>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b="1" dirty="0">
                <a:effectLst/>
                <a:latin typeface="Roboto" panose="02000000000000000000" pitchFamily="2" charset="0"/>
              </a:rPr>
              <a:t>Reisgids video module 1</a:t>
            </a:r>
            <a:br>
              <a:rPr lang="nl-NL" b="1" dirty="0">
                <a:effectLst/>
                <a:latin typeface="Roboto" panose="02000000000000000000" pitchFamily="2" charset="0"/>
              </a:rPr>
            </a:br>
            <a:r>
              <a:rPr lang="nl-NL" b="1" dirty="0">
                <a:effectLst/>
                <a:latin typeface="Roboto" panose="02000000000000000000" pitchFamily="2" charset="0"/>
              </a:rPr>
              <a:t>Viervoudig luisteren</a:t>
            </a:r>
            <a:br>
              <a:rPr lang="nl-NL" b="0" i="0" dirty="0">
                <a:solidFill>
                  <a:srgbClr val="606060"/>
                </a:solidFill>
                <a:effectLst/>
                <a:latin typeface="Roboto" panose="02000000000000000000" pitchFamily="2" charset="0"/>
              </a:rPr>
            </a:br>
            <a:endParaRPr dirty="0"/>
          </a:p>
        </p:txBody>
      </p:sp>
      <p:sp>
        <p:nvSpPr>
          <p:cNvPr id="120" name="Google Shape;120;g2bd96343ee2_0_89"/>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121" name="Google Shape;121;g2bd96343ee2_0_89" descr="Goed luisteren is essentieel voor jullie proefplek. Wat is het, en hoe ontwikkel je een houding om goed te kunnen luisteren? Met behulp van de module Viervoudig luisteren ontdekken jullie hoe je op een gerichte manier kunt luisteren: de aandacht goed richten, beter observeren en de uitkomsten verwerken in de aanpak. Het is niet moeilijk om te leren en toe te passen." title="Verdiepende video module 1 - Viervoudig luisteren">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26;g2c0bebbdf16_3_244">
            <a:extLst>
              <a:ext uri="{FF2B5EF4-FFF2-40B4-BE49-F238E27FC236}">
                <a16:creationId xmlns:a16="http://schemas.microsoft.com/office/drawing/2014/main" id="{E94DAC37-6571-9144-12C8-30E112076BD7}"/>
              </a:ext>
            </a:extLst>
          </p:cNvPr>
          <p:cNvPicPr preferRelativeResize="0"/>
          <p:nvPr userDrawn="1"/>
        </p:nvPicPr>
        <p:blipFill rotWithShape="1">
          <a:blip r:embed="rId4">
            <a:alphaModFix/>
          </a:blip>
          <a:srcRect/>
          <a:stretch/>
        </p:blipFill>
        <p:spPr>
          <a:xfrm>
            <a:off x="8078870" y="-7434"/>
            <a:ext cx="1080000" cy="1080000"/>
          </a:xfrm>
          <a:prstGeom prst="rect">
            <a:avLst/>
          </a:prstGeom>
          <a:noFill/>
          <a:ln>
            <a:noFill/>
          </a:ln>
        </p:spPr>
      </p:pic>
      <p:pic>
        <p:nvPicPr>
          <p:cNvPr id="4" name="Afbeelding 3" descr="Afbeelding met tekst, schermopname, Lettertype, Graphics&#10;&#10;Automatisch gegenereerde beschrijving">
            <a:extLst>
              <a:ext uri="{FF2B5EF4-FFF2-40B4-BE49-F238E27FC236}">
                <a16:creationId xmlns:a16="http://schemas.microsoft.com/office/drawing/2014/main" id="{234D93E3-5599-3F3E-A5D9-0279B35D935E}"/>
              </a:ext>
            </a:extLst>
          </p:cNvPr>
          <p:cNvPicPr>
            <a:picLocks noChangeAspect="1"/>
          </p:cNvPicPr>
          <p:nvPr userDrawn="1"/>
        </p:nvPicPr>
        <p:blipFill>
          <a:blip r:embed="rId5"/>
          <a:stretch>
            <a:fillRect/>
          </a:stretch>
        </p:blipFill>
        <p:spPr>
          <a:xfrm>
            <a:off x="6449663" y="4389004"/>
            <a:ext cx="2660585" cy="482400"/>
          </a:xfrm>
          <a:prstGeom prst="rect">
            <a:avLst/>
          </a:prstGeom>
        </p:spPr>
      </p:pic>
    </p:spTree>
    <p:extLst>
      <p:ext uri="{BB962C8B-B14F-4D97-AF65-F5344CB8AC3E}">
        <p14:creationId xmlns:p14="http://schemas.microsoft.com/office/powerpoint/2010/main" val="146277823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Oriëntatievideo module 1 - Viervoudig luisteren" preserve="1">
  <p:cSld name="1_Oriëntatievideo module 1 - Viervoudig luisteren">
    <p:spTree>
      <p:nvGrpSpPr>
        <p:cNvPr id="1" name="Shape 114"/>
        <p:cNvGrpSpPr/>
        <p:nvPr/>
      </p:nvGrpSpPr>
      <p:grpSpPr>
        <a:xfrm>
          <a:off x="0" y="0"/>
          <a:ext cx="0" cy="0"/>
          <a:chOff x="0" y="0"/>
          <a:chExt cx="0" cy="0"/>
        </a:xfrm>
      </p:grpSpPr>
      <p:sp>
        <p:nvSpPr>
          <p:cNvPr id="115" name="Google Shape;115;g2bd96343ee2_0_81"/>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A2298D"/>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b="1" dirty="0">
                <a:effectLst/>
                <a:latin typeface="Roboto" panose="02000000000000000000" pitchFamily="2" charset="0"/>
              </a:rPr>
              <a:t>Oriëntatievideo module 2</a:t>
            </a:r>
            <a:br>
              <a:rPr lang="nl-NL" b="1" dirty="0">
                <a:effectLst/>
                <a:latin typeface="Roboto" panose="02000000000000000000" pitchFamily="2" charset="0"/>
              </a:rPr>
            </a:br>
            <a:r>
              <a:rPr lang="nl-NL" b="1" dirty="0">
                <a:effectLst/>
                <a:latin typeface="Roboto" panose="02000000000000000000" pitchFamily="2" charset="0"/>
              </a:rPr>
              <a:t>Liefhebben en dienen</a:t>
            </a:r>
            <a:br>
              <a:rPr lang="nl-NL" b="0" i="0" dirty="0">
                <a:solidFill>
                  <a:srgbClr val="606060"/>
                </a:solidFill>
                <a:effectLst/>
                <a:latin typeface="Roboto" panose="02000000000000000000" pitchFamily="2" charset="0"/>
              </a:rPr>
            </a:br>
            <a:endParaRPr lang="nl-NL" dirty="0"/>
          </a:p>
        </p:txBody>
      </p:sp>
      <p:sp>
        <p:nvSpPr>
          <p:cNvPr id="116" name="Google Shape;116;g2bd96343ee2_0_81"/>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3" name="Google Shape;32;g2c0bebbdf16_3_258">
            <a:extLst>
              <a:ext uri="{FF2B5EF4-FFF2-40B4-BE49-F238E27FC236}">
                <a16:creationId xmlns:a16="http://schemas.microsoft.com/office/drawing/2014/main" id="{AFAA1ABA-99BC-A546-C716-F9FD47631CAB}"/>
              </a:ext>
            </a:extLst>
          </p:cNvPr>
          <p:cNvPicPr preferRelativeResize="0"/>
          <p:nvPr userDrawn="1"/>
        </p:nvPicPr>
        <p:blipFill rotWithShape="1">
          <a:blip r:embed="rId2">
            <a:alphaModFix/>
          </a:blip>
          <a:srcRect/>
          <a:stretch/>
        </p:blipFill>
        <p:spPr>
          <a:xfrm>
            <a:off x="8082289" y="-15256"/>
            <a:ext cx="1080001" cy="1080001"/>
          </a:xfrm>
          <a:prstGeom prst="rect">
            <a:avLst/>
          </a:prstGeom>
          <a:noFill/>
          <a:ln>
            <a:noFill/>
          </a:ln>
        </p:spPr>
      </p:pic>
      <p:pic>
        <p:nvPicPr>
          <p:cNvPr id="2" name="Google Shape;125;g2bd96343ee2_0_99" title="Oriëntatievideo  module 2 - Liefhebben en dienen">
            <a:hlinkClick r:id="rId3"/>
            <a:extLst>
              <a:ext uri="{FF2B5EF4-FFF2-40B4-BE49-F238E27FC236}">
                <a16:creationId xmlns:a16="http://schemas.microsoft.com/office/drawing/2014/main" id="{79145A9B-1683-4EE2-8F9D-442E7A3C20AD}"/>
              </a:ext>
            </a:extLst>
          </p:cNvPr>
          <p:cNvPicPr preferRelativeResize="0"/>
          <p:nvPr userDrawn="1"/>
        </p:nvPicPr>
        <p:blipFill rotWithShape="1">
          <a:blip r:embed="rId4">
            <a:alphaModFix/>
          </a:blip>
          <a:srcRect/>
          <a:stretch/>
        </p:blipFill>
        <p:spPr>
          <a:xfrm>
            <a:off x="408750" y="1503917"/>
            <a:ext cx="5966400" cy="3356100"/>
          </a:xfrm>
          <a:prstGeom prst="rect">
            <a:avLst/>
          </a:prstGeom>
          <a:noFill/>
          <a:ln>
            <a:noFill/>
          </a:ln>
        </p:spPr>
      </p:pic>
      <p:pic>
        <p:nvPicPr>
          <p:cNvPr id="4" name="Afbeelding 3" descr="Afbeelding met schermopname, Lettertype, tekst, Graphics&#10;&#10;Automatisch gegenereerde beschrijving">
            <a:extLst>
              <a:ext uri="{FF2B5EF4-FFF2-40B4-BE49-F238E27FC236}">
                <a16:creationId xmlns:a16="http://schemas.microsoft.com/office/drawing/2014/main" id="{94D17D6F-B909-12E4-ACFA-9638103835EC}"/>
              </a:ext>
            </a:extLst>
          </p:cNvPr>
          <p:cNvPicPr>
            <a:picLocks noChangeAspect="1"/>
          </p:cNvPicPr>
          <p:nvPr userDrawn="1"/>
        </p:nvPicPr>
        <p:blipFill>
          <a:blip r:embed="rId5"/>
          <a:stretch>
            <a:fillRect/>
          </a:stretch>
        </p:blipFill>
        <p:spPr>
          <a:xfrm>
            <a:off x="6423181" y="4369900"/>
            <a:ext cx="2713547" cy="520608"/>
          </a:xfrm>
          <a:prstGeom prst="rect">
            <a:avLst/>
          </a:prstGeom>
        </p:spPr>
      </p:pic>
    </p:spTree>
    <p:extLst>
      <p:ext uri="{BB962C8B-B14F-4D97-AF65-F5344CB8AC3E}">
        <p14:creationId xmlns:p14="http://schemas.microsoft.com/office/powerpoint/2010/main" val="316569646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Verdiepende video module 2 - Liefhebben en dienen (deel 1)" preserve="1">
  <p:cSld name="1_Verdiepende video module 2 - Liefhebben en dienen (deel 1)">
    <p:spTree>
      <p:nvGrpSpPr>
        <p:cNvPr id="1" name="Shape 126"/>
        <p:cNvGrpSpPr/>
        <p:nvPr/>
      </p:nvGrpSpPr>
      <p:grpSpPr>
        <a:xfrm>
          <a:off x="0" y="0"/>
          <a:ext cx="0" cy="0"/>
          <a:chOff x="0" y="0"/>
          <a:chExt cx="0" cy="0"/>
        </a:xfrm>
      </p:grpSpPr>
      <p:sp>
        <p:nvSpPr>
          <p:cNvPr id="127" name="Google Shape;127;g2bd96343ee2_0_109"/>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b="1" dirty="0">
                <a:effectLst/>
                <a:latin typeface="Roboto" panose="02000000000000000000" pitchFamily="2" charset="0"/>
              </a:rPr>
              <a:t>Reisgids video module 2</a:t>
            </a:r>
            <a:br>
              <a:rPr lang="nl-NL" b="1" dirty="0">
                <a:effectLst/>
                <a:latin typeface="Roboto" panose="02000000000000000000" pitchFamily="2" charset="0"/>
              </a:rPr>
            </a:br>
            <a:r>
              <a:rPr lang="nl-NL" b="1" dirty="0">
                <a:effectLst/>
                <a:latin typeface="Roboto" panose="02000000000000000000" pitchFamily="2" charset="0"/>
              </a:rPr>
              <a:t>Liefhebben en dienen (1e video)</a:t>
            </a:r>
            <a:br>
              <a:rPr lang="nl-NL" b="1" dirty="0">
                <a:effectLst/>
                <a:latin typeface="Roboto" panose="02000000000000000000" pitchFamily="2" charset="0"/>
              </a:rPr>
            </a:br>
            <a:br>
              <a:rPr lang="nl-NL" b="0" i="0" dirty="0">
                <a:solidFill>
                  <a:srgbClr val="606060"/>
                </a:solidFill>
                <a:effectLst/>
                <a:latin typeface="Roboto" panose="02000000000000000000" pitchFamily="2" charset="0"/>
              </a:rPr>
            </a:br>
            <a:br>
              <a:rPr lang="nl-NL" b="0" i="0" dirty="0">
                <a:solidFill>
                  <a:srgbClr val="606060"/>
                </a:solidFill>
                <a:effectLst/>
                <a:latin typeface="Roboto" panose="02000000000000000000" pitchFamily="2" charset="0"/>
              </a:rPr>
            </a:br>
            <a:endParaRPr dirty="0"/>
          </a:p>
        </p:txBody>
      </p:sp>
      <p:sp>
        <p:nvSpPr>
          <p:cNvPr id="128" name="Google Shape;128;g2bd96343ee2_0_109"/>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129" name="Google Shape;129;g2bd96343ee2_0_109" title="Verdiepende video module 2 - Liefhebben en dienen (deel 1)">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26;g2c0bebbdf16_3_244">
            <a:extLst>
              <a:ext uri="{FF2B5EF4-FFF2-40B4-BE49-F238E27FC236}">
                <a16:creationId xmlns:a16="http://schemas.microsoft.com/office/drawing/2014/main" id="{7BF33E37-F1E7-D77A-3096-288DAC509F21}"/>
              </a:ext>
            </a:extLst>
          </p:cNvPr>
          <p:cNvPicPr preferRelativeResize="0"/>
          <p:nvPr userDrawn="1"/>
        </p:nvPicPr>
        <p:blipFill rotWithShape="1">
          <a:blip r:embed="rId4">
            <a:alphaModFix/>
          </a:blip>
          <a:srcRect/>
          <a:stretch/>
        </p:blipFill>
        <p:spPr>
          <a:xfrm>
            <a:off x="8078870" y="-7434"/>
            <a:ext cx="1080000" cy="1080000"/>
          </a:xfrm>
          <a:prstGeom prst="rect">
            <a:avLst/>
          </a:prstGeom>
          <a:noFill/>
          <a:ln>
            <a:noFill/>
          </a:ln>
        </p:spPr>
      </p:pic>
      <p:pic>
        <p:nvPicPr>
          <p:cNvPr id="3" name="Afbeelding 2" descr="Afbeelding met tekst, schermopname, Lettertype, Graphics&#10;&#10;Automatisch gegenereerde beschrijving">
            <a:extLst>
              <a:ext uri="{FF2B5EF4-FFF2-40B4-BE49-F238E27FC236}">
                <a16:creationId xmlns:a16="http://schemas.microsoft.com/office/drawing/2014/main" id="{530A7432-B54D-2591-D844-11094DC4FDE2}"/>
              </a:ext>
            </a:extLst>
          </p:cNvPr>
          <p:cNvPicPr>
            <a:picLocks noChangeAspect="1"/>
          </p:cNvPicPr>
          <p:nvPr userDrawn="1"/>
        </p:nvPicPr>
        <p:blipFill>
          <a:blip r:embed="rId5"/>
          <a:stretch>
            <a:fillRect/>
          </a:stretch>
        </p:blipFill>
        <p:spPr>
          <a:xfrm>
            <a:off x="6449663" y="4389004"/>
            <a:ext cx="2660585" cy="482400"/>
          </a:xfrm>
          <a:prstGeom prst="rect">
            <a:avLst/>
          </a:prstGeom>
        </p:spPr>
      </p:pic>
    </p:spTree>
    <p:extLst>
      <p:ext uri="{BB962C8B-B14F-4D97-AF65-F5344CB8AC3E}">
        <p14:creationId xmlns:p14="http://schemas.microsoft.com/office/powerpoint/2010/main" val="343654524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Verdiepende video module 2 - Liefhebben en dienen (deel 1)" preserve="1">
  <p:cSld name="1_Verdiepende video module 2 - Liefhebben en dienen (deel 1)">
    <p:spTree>
      <p:nvGrpSpPr>
        <p:cNvPr id="1" name="Shape 126"/>
        <p:cNvGrpSpPr/>
        <p:nvPr/>
      </p:nvGrpSpPr>
      <p:grpSpPr>
        <a:xfrm>
          <a:off x="0" y="0"/>
          <a:ext cx="0" cy="0"/>
          <a:chOff x="0" y="0"/>
          <a:chExt cx="0" cy="0"/>
        </a:xfrm>
      </p:grpSpPr>
      <p:sp>
        <p:nvSpPr>
          <p:cNvPr id="127" name="Google Shape;127;g2bd96343ee2_0_109"/>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b="1" dirty="0">
                <a:effectLst/>
                <a:latin typeface="Roboto" panose="02000000000000000000" pitchFamily="2" charset="0"/>
              </a:rPr>
              <a:t>Reisgids video module 2</a:t>
            </a:r>
            <a:br>
              <a:rPr lang="nl-NL" b="1" dirty="0">
                <a:effectLst/>
                <a:latin typeface="Roboto" panose="02000000000000000000" pitchFamily="2" charset="0"/>
              </a:rPr>
            </a:br>
            <a:r>
              <a:rPr lang="nl-NL" b="1" dirty="0">
                <a:effectLst/>
                <a:latin typeface="Roboto" panose="02000000000000000000" pitchFamily="2" charset="0"/>
              </a:rPr>
              <a:t>Liefhebben en dienen (2e video)</a:t>
            </a:r>
            <a:br>
              <a:rPr lang="nl-NL" b="1" dirty="0">
                <a:effectLst/>
                <a:latin typeface="Roboto" panose="02000000000000000000" pitchFamily="2" charset="0"/>
              </a:rPr>
            </a:br>
            <a:br>
              <a:rPr lang="nl-NL" b="0" i="0" dirty="0">
                <a:solidFill>
                  <a:srgbClr val="606060"/>
                </a:solidFill>
                <a:effectLst/>
                <a:latin typeface="Roboto" panose="02000000000000000000" pitchFamily="2" charset="0"/>
              </a:rPr>
            </a:br>
            <a:br>
              <a:rPr lang="nl-NL" b="0" i="0" dirty="0">
                <a:solidFill>
                  <a:srgbClr val="606060"/>
                </a:solidFill>
                <a:effectLst/>
                <a:latin typeface="Roboto" panose="02000000000000000000" pitchFamily="2" charset="0"/>
              </a:rPr>
            </a:br>
            <a:endParaRPr dirty="0"/>
          </a:p>
        </p:txBody>
      </p:sp>
      <p:sp>
        <p:nvSpPr>
          <p:cNvPr id="128" name="Google Shape;128;g2bd96343ee2_0_109"/>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2" name="Google Shape;26;g2c0bebbdf16_3_244">
            <a:extLst>
              <a:ext uri="{FF2B5EF4-FFF2-40B4-BE49-F238E27FC236}">
                <a16:creationId xmlns:a16="http://schemas.microsoft.com/office/drawing/2014/main" id="{7BF33E37-F1E7-D77A-3096-288DAC509F21}"/>
              </a:ext>
            </a:extLst>
          </p:cNvPr>
          <p:cNvPicPr preferRelativeResize="0"/>
          <p:nvPr userDrawn="1"/>
        </p:nvPicPr>
        <p:blipFill rotWithShape="1">
          <a:blip r:embed="rId2">
            <a:alphaModFix/>
          </a:blip>
          <a:srcRect/>
          <a:stretch/>
        </p:blipFill>
        <p:spPr>
          <a:xfrm>
            <a:off x="8078870" y="-7434"/>
            <a:ext cx="1080000" cy="1080000"/>
          </a:xfrm>
          <a:prstGeom prst="rect">
            <a:avLst/>
          </a:prstGeom>
          <a:noFill/>
          <a:ln>
            <a:noFill/>
          </a:ln>
        </p:spPr>
      </p:pic>
      <p:pic>
        <p:nvPicPr>
          <p:cNvPr id="3" name="Google Shape;133;g2bd96343ee2_0_118" title="Verdiepende video module 2 - Liefhebben en dienen (deel 2)">
            <a:hlinkClick r:id="rId3"/>
            <a:extLst>
              <a:ext uri="{FF2B5EF4-FFF2-40B4-BE49-F238E27FC236}">
                <a16:creationId xmlns:a16="http://schemas.microsoft.com/office/drawing/2014/main" id="{8B5703AE-6E32-9A46-44B6-93679830057F}"/>
              </a:ext>
            </a:extLst>
          </p:cNvPr>
          <p:cNvPicPr preferRelativeResize="0"/>
          <p:nvPr userDrawn="1"/>
        </p:nvPicPr>
        <p:blipFill rotWithShape="1">
          <a:blip r:embed="rId4">
            <a:alphaModFix/>
          </a:blip>
          <a:srcRect/>
          <a:stretch/>
        </p:blipFill>
        <p:spPr>
          <a:xfrm>
            <a:off x="408750" y="1503917"/>
            <a:ext cx="5966400" cy="3356100"/>
          </a:xfrm>
          <a:prstGeom prst="rect">
            <a:avLst/>
          </a:prstGeom>
          <a:noFill/>
          <a:ln>
            <a:noFill/>
          </a:ln>
        </p:spPr>
      </p:pic>
      <p:pic>
        <p:nvPicPr>
          <p:cNvPr id="4" name="Afbeelding 3" descr="Afbeelding met tekst, schermopname, Lettertype, Graphics&#10;&#10;Automatisch gegenereerde beschrijving">
            <a:extLst>
              <a:ext uri="{FF2B5EF4-FFF2-40B4-BE49-F238E27FC236}">
                <a16:creationId xmlns:a16="http://schemas.microsoft.com/office/drawing/2014/main" id="{6DBD5364-F912-EFE7-6B15-8017DA230476}"/>
              </a:ext>
            </a:extLst>
          </p:cNvPr>
          <p:cNvPicPr>
            <a:picLocks noChangeAspect="1"/>
          </p:cNvPicPr>
          <p:nvPr userDrawn="1"/>
        </p:nvPicPr>
        <p:blipFill>
          <a:blip r:embed="rId5"/>
          <a:stretch>
            <a:fillRect/>
          </a:stretch>
        </p:blipFill>
        <p:spPr>
          <a:xfrm>
            <a:off x="6449663" y="4389004"/>
            <a:ext cx="2660585" cy="482400"/>
          </a:xfrm>
          <a:prstGeom prst="rect">
            <a:avLst/>
          </a:prstGeom>
        </p:spPr>
      </p:pic>
    </p:spTree>
    <p:extLst>
      <p:ext uri="{BB962C8B-B14F-4D97-AF65-F5344CB8AC3E}">
        <p14:creationId xmlns:p14="http://schemas.microsoft.com/office/powerpoint/2010/main" val="338302901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Oriëntatievideo module 3 - Community opbouwen" preserve="1">
  <p:cSld name="1_Oriëntatievideo module 3 - Community opbouwen">
    <p:spTree>
      <p:nvGrpSpPr>
        <p:cNvPr id="1" name="Shape 134"/>
        <p:cNvGrpSpPr/>
        <p:nvPr/>
      </p:nvGrpSpPr>
      <p:grpSpPr>
        <a:xfrm>
          <a:off x="0" y="0"/>
          <a:ext cx="0" cy="0"/>
          <a:chOff x="0" y="0"/>
          <a:chExt cx="0" cy="0"/>
        </a:xfrm>
      </p:grpSpPr>
      <p:sp>
        <p:nvSpPr>
          <p:cNvPr id="135" name="Google Shape;135;g2bd96343ee2_0_127"/>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A2298D"/>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Oriëntatievideo module 3</a:t>
            </a:r>
            <a:br>
              <a:rPr lang="nl-NL" dirty="0"/>
            </a:br>
            <a:r>
              <a:rPr lang="nl-NL" dirty="0"/>
              <a:t>Community opbouwen</a:t>
            </a:r>
          </a:p>
        </p:txBody>
      </p:sp>
      <p:sp>
        <p:nvSpPr>
          <p:cNvPr id="136" name="Google Shape;136;g2bd96343ee2_0_127"/>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137" name="Google Shape;137;g2bd96343ee2_0_127" title="Oriëntatievideo module 3 - Community opbouwen">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4" name="Google Shape;32;g2c0bebbdf16_3_258">
            <a:extLst>
              <a:ext uri="{FF2B5EF4-FFF2-40B4-BE49-F238E27FC236}">
                <a16:creationId xmlns:a16="http://schemas.microsoft.com/office/drawing/2014/main" id="{EEFC21D0-A0FD-64AA-DEAE-2455760F1FEF}"/>
              </a:ext>
            </a:extLst>
          </p:cNvPr>
          <p:cNvPicPr preferRelativeResize="0"/>
          <p:nvPr userDrawn="1"/>
        </p:nvPicPr>
        <p:blipFill rotWithShape="1">
          <a:blip r:embed="rId4">
            <a:alphaModFix/>
          </a:blip>
          <a:srcRect/>
          <a:stretch/>
        </p:blipFill>
        <p:spPr>
          <a:xfrm>
            <a:off x="8082289" y="-15256"/>
            <a:ext cx="1080001" cy="1080001"/>
          </a:xfrm>
          <a:prstGeom prst="rect">
            <a:avLst/>
          </a:prstGeom>
          <a:noFill/>
          <a:ln>
            <a:noFill/>
          </a:ln>
        </p:spPr>
      </p:pic>
      <p:pic>
        <p:nvPicPr>
          <p:cNvPr id="2" name="Afbeelding 1" descr="Afbeelding met schermopname, Lettertype, tekst, Graphics&#10;&#10;Automatisch gegenereerde beschrijving">
            <a:extLst>
              <a:ext uri="{FF2B5EF4-FFF2-40B4-BE49-F238E27FC236}">
                <a16:creationId xmlns:a16="http://schemas.microsoft.com/office/drawing/2014/main" id="{74CB105C-348D-2D9B-5C01-8F5CEC667DB9}"/>
              </a:ext>
            </a:extLst>
          </p:cNvPr>
          <p:cNvPicPr>
            <a:picLocks noChangeAspect="1"/>
          </p:cNvPicPr>
          <p:nvPr userDrawn="1"/>
        </p:nvPicPr>
        <p:blipFill>
          <a:blip r:embed="rId5"/>
          <a:stretch>
            <a:fillRect/>
          </a:stretch>
        </p:blipFill>
        <p:spPr>
          <a:xfrm>
            <a:off x="6423181" y="4369900"/>
            <a:ext cx="2713547" cy="520608"/>
          </a:xfrm>
          <a:prstGeom prst="rect">
            <a:avLst/>
          </a:prstGeom>
        </p:spPr>
      </p:pic>
    </p:spTree>
    <p:extLst>
      <p:ext uri="{BB962C8B-B14F-4D97-AF65-F5344CB8AC3E}">
        <p14:creationId xmlns:p14="http://schemas.microsoft.com/office/powerpoint/2010/main" val="23578081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Oriëntatievideo modulVerdiepende video module 3 - Community opbouwen (deel 1)" preserve="1">
  <p:cSld name="1_Oriëntatievideo modulVerdiepende video module 3 - Community opbouwen (deel 1)">
    <p:spTree>
      <p:nvGrpSpPr>
        <p:cNvPr id="1" name="Shape 138"/>
        <p:cNvGrpSpPr/>
        <p:nvPr/>
      </p:nvGrpSpPr>
      <p:grpSpPr>
        <a:xfrm>
          <a:off x="0" y="0"/>
          <a:ext cx="0" cy="0"/>
          <a:chOff x="0" y="0"/>
          <a:chExt cx="0" cy="0"/>
        </a:xfrm>
      </p:grpSpPr>
      <p:sp>
        <p:nvSpPr>
          <p:cNvPr id="139" name="Google Shape;139;g2bd96343ee2_0_136"/>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Reisgids video module 3</a:t>
            </a:r>
            <a:br>
              <a:rPr lang="nl-NL" dirty="0"/>
            </a:br>
            <a:r>
              <a:rPr lang="nl-NL" dirty="0"/>
              <a:t>Community opbouwen (1e video)</a:t>
            </a:r>
          </a:p>
        </p:txBody>
      </p:sp>
      <p:sp>
        <p:nvSpPr>
          <p:cNvPr id="140" name="Google Shape;140;g2bd96343ee2_0_136"/>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141" name="Google Shape;141;g2bd96343ee2_0_136" title="Verdiepende video module 3 - Community opbouwen (deel 1)">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26;g2c0bebbdf16_3_244">
            <a:extLst>
              <a:ext uri="{FF2B5EF4-FFF2-40B4-BE49-F238E27FC236}">
                <a16:creationId xmlns:a16="http://schemas.microsoft.com/office/drawing/2014/main" id="{AB97F7EE-F575-2B51-D298-0E6F3B48B23D}"/>
              </a:ext>
            </a:extLst>
          </p:cNvPr>
          <p:cNvPicPr preferRelativeResize="0"/>
          <p:nvPr userDrawn="1"/>
        </p:nvPicPr>
        <p:blipFill rotWithShape="1">
          <a:blip r:embed="rId4">
            <a:alphaModFix/>
          </a:blip>
          <a:srcRect/>
          <a:stretch/>
        </p:blipFill>
        <p:spPr>
          <a:xfrm>
            <a:off x="8078870" y="-7434"/>
            <a:ext cx="1080000" cy="1080000"/>
          </a:xfrm>
          <a:prstGeom prst="rect">
            <a:avLst/>
          </a:prstGeom>
          <a:noFill/>
          <a:ln>
            <a:noFill/>
          </a:ln>
        </p:spPr>
      </p:pic>
      <p:pic>
        <p:nvPicPr>
          <p:cNvPr id="3" name="Afbeelding 2" descr="Afbeelding met tekst, schermopname, Lettertype, Graphics&#10;&#10;Automatisch gegenereerde beschrijving">
            <a:extLst>
              <a:ext uri="{FF2B5EF4-FFF2-40B4-BE49-F238E27FC236}">
                <a16:creationId xmlns:a16="http://schemas.microsoft.com/office/drawing/2014/main" id="{49CFB2B6-8029-B2DA-2E06-1B1686DE1047}"/>
              </a:ext>
            </a:extLst>
          </p:cNvPr>
          <p:cNvPicPr>
            <a:picLocks noChangeAspect="1"/>
          </p:cNvPicPr>
          <p:nvPr userDrawn="1"/>
        </p:nvPicPr>
        <p:blipFill>
          <a:blip r:embed="rId5"/>
          <a:stretch>
            <a:fillRect/>
          </a:stretch>
        </p:blipFill>
        <p:spPr>
          <a:xfrm>
            <a:off x="6449663" y="4389004"/>
            <a:ext cx="2660585" cy="482400"/>
          </a:xfrm>
          <a:prstGeom prst="rect">
            <a:avLst/>
          </a:prstGeom>
        </p:spPr>
      </p:pic>
    </p:spTree>
    <p:extLst>
      <p:ext uri="{BB962C8B-B14F-4D97-AF65-F5344CB8AC3E}">
        <p14:creationId xmlns:p14="http://schemas.microsoft.com/office/powerpoint/2010/main" val="389680876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Verdiepende video module 3 - Community opbouwen (deel 2)" preserve="1">
  <p:cSld name="1_Verdiepende video module 3 - Community opbouwen (deel 2)">
    <p:spTree>
      <p:nvGrpSpPr>
        <p:cNvPr id="1" name="Shape 142"/>
        <p:cNvGrpSpPr/>
        <p:nvPr/>
      </p:nvGrpSpPr>
      <p:grpSpPr>
        <a:xfrm>
          <a:off x="0" y="0"/>
          <a:ext cx="0" cy="0"/>
          <a:chOff x="0" y="0"/>
          <a:chExt cx="0" cy="0"/>
        </a:xfrm>
      </p:grpSpPr>
      <p:sp>
        <p:nvSpPr>
          <p:cNvPr id="143" name="Google Shape;143;g2bd96343ee2_0_145"/>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Reisgids video module 3</a:t>
            </a:r>
            <a:br>
              <a:rPr lang="nl-NL" dirty="0"/>
            </a:br>
            <a:r>
              <a:rPr lang="nl-NL" dirty="0"/>
              <a:t>Community opbouwen (2e video)</a:t>
            </a:r>
            <a:endParaRPr dirty="0"/>
          </a:p>
        </p:txBody>
      </p:sp>
      <p:sp>
        <p:nvSpPr>
          <p:cNvPr id="144" name="Google Shape;144;g2bd96343ee2_0_145"/>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145" name="Google Shape;145;g2bd96343ee2_0_145" title="Verdiepende video module 3 - Community opbouwen (deel 2)">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26;g2c0bebbdf16_3_244">
            <a:extLst>
              <a:ext uri="{FF2B5EF4-FFF2-40B4-BE49-F238E27FC236}">
                <a16:creationId xmlns:a16="http://schemas.microsoft.com/office/drawing/2014/main" id="{231D16C9-728C-3AC7-911E-D7FD4AFF4D51}"/>
              </a:ext>
            </a:extLst>
          </p:cNvPr>
          <p:cNvPicPr preferRelativeResize="0"/>
          <p:nvPr userDrawn="1"/>
        </p:nvPicPr>
        <p:blipFill rotWithShape="1">
          <a:blip r:embed="rId4">
            <a:alphaModFix/>
          </a:blip>
          <a:srcRect/>
          <a:stretch/>
        </p:blipFill>
        <p:spPr>
          <a:xfrm>
            <a:off x="8078870" y="-7434"/>
            <a:ext cx="1080000" cy="1080000"/>
          </a:xfrm>
          <a:prstGeom prst="rect">
            <a:avLst/>
          </a:prstGeom>
          <a:noFill/>
          <a:ln>
            <a:noFill/>
          </a:ln>
        </p:spPr>
      </p:pic>
      <p:pic>
        <p:nvPicPr>
          <p:cNvPr id="3" name="Afbeelding 2" descr="Afbeelding met tekst, schermopname, Lettertype, Graphics&#10;&#10;Automatisch gegenereerde beschrijving">
            <a:extLst>
              <a:ext uri="{FF2B5EF4-FFF2-40B4-BE49-F238E27FC236}">
                <a16:creationId xmlns:a16="http://schemas.microsoft.com/office/drawing/2014/main" id="{1F365D78-D748-7923-66D1-EF1994112250}"/>
              </a:ext>
            </a:extLst>
          </p:cNvPr>
          <p:cNvPicPr>
            <a:picLocks noChangeAspect="1"/>
          </p:cNvPicPr>
          <p:nvPr userDrawn="1"/>
        </p:nvPicPr>
        <p:blipFill>
          <a:blip r:embed="rId5"/>
          <a:stretch>
            <a:fillRect/>
          </a:stretch>
        </p:blipFill>
        <p:spPr>
          <a:xfrm>
            <a:off x="6449663" y="4389004"/>
            <a:ext cx="2660585" cy="482400"/>
          </a:xfrm>
          <a:prstGeom prst="rect">
            <a:avLst/>
          </a:prstGeom>
        </p:spPr>
      </p:pic>
    </p:spTree>
    <p:extLst>
      <p:ext uri="{BB962C8B-B14F-4D97-AF65-F5344CB8AC3E}">
        <p14:creationId xmlns:p14="http://schemas.microsoft.com/office/powerpoint/2010/main" val="298957228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Oriëntatievideo module 4 - Geloofsleven ontdekken" preserve="1">
  <p:cSld name="1_Oriëntatievideo module 4 - Geloofsleven ontdekken">
    <p:spTree>
      <p:nvGrpSpPr>
        <p:cNvPr id="1" name="Shape 146"/>
        <p:cNvGrpSpPr/>
        <p:nvPr/>
      </p:nvGrpSpPr>
      <p:grpSpPr>
        <a:xfrm>
          <a:off x="0" y="0"/>
          <a:ext cx="0" cy="0"/>
          <a:chOff x="0" y="0"/>
          <a:chExt cx="0" cy="0"/>
        </a:xfrm>
      </p:grpSpPr>
      <p:sp>
        <p:nvSpPr>
          <p:cNvPr id="147" name="Google Shape;147;g2bd96343ee2_0_154"/>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A2298D"/>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Oriëntatievideo module 4</a:t>
            </a:r>
            <a:br>
              <a:rPr lang="nl-NL" dirty="0"/>
            </a:br>
            <a:r>
              <a:rPr lang="nl-NL" dirty="0"/>
              <a:t>Geloofsleven ontdekken</a:t>
            </a:r>
            <a:endParaRPr dirty="0"/>
          </a:p>
        </p:txBody>
      </p:sp>
      <p:sp>
        <p:nvSpPr>
          <p:cNvPr id="148" name="Google Shape;148;g2bd96343ee2_0_154"/>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149" name="Google Shape;149;g2bd96343ee2_0_154" title="Oriëntatievideo module 4 - Geloofsleven ontdekken">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32;g2c0bebbdf16_3_258">
            <a:extLst>
              <a:ext uri="{FF2B5EF4-FFF2-40B4-BE49-F238E27FC236}">
                <a16:creationId xmlns:a16="http://schemas.microsoft.com/office/drawing/2014/main" id="{36692AC2-8EA2-DEE7-AF1E-F8AC9CE3B6BF}"/>
              </a:ext>
            </a:extLst>
          </p:cNvPr>
          <p:cNvPicPr preferRelativeResize="0"/>
          <p:nvPr userDrawn="1"/>
        </p:nvPicPr>
        <p:blipFill rotWithShape="1">
          <a:blip r:embed="rId4">
            <a:alphaModFix/>
          </a:blip>
          <a:srcRect/>
          <a:stretch/>
        </p:blipFill>
        <p:spPr>
          <a:xfrm>
            <a:off x="8082289" y="-15256"/>
            <a:ext cx="1080001" cy="1080001"/>
          </a:xfrm>
          <a:prstGeom prst="rect">
            <a:avLst/>
          </a:prstGeom>
          <a:noFill/>
          <a:ln>
            <a:noFill/>
          </a:ln>
        </p:spPr>
      </p:pic>
      <p:pic>
        <p:nvPicPr>
          <p:cNvPr id="3" name="Afbeelding 2" descr="Afbeelding met schermopname, Lettertype, tekst, Graphics&#10;&#10;Automatisch gegenereerde beschrijving">
            <a:extLst>
              <a:ext uri="{FF2B5EF4-FFF2-40B4-BE49-F238E27FC236}">
                <a16:creationId xmlns:a16="http://schemas.microsoft.com/office/drawing/2014/main" id="{07DF56F8-FA0F-C86D-2B92-55BB187579D4}"/>
              </a:ext>
            </a:extLst>
          </p:cNvPr>
          <p:cNvPicPr>
            <a:picLocks noChangeAspect="1"/>
          </p:cNvPicPr>
          <p:nvPr userDrawn="1"/>
        </p:nvPicPr>
        <p:blipFill>
          <a:blip r:embed="rId5"/>
          <a:stretch>
            <a:fillRect/>
          </a:stretch>
        </p:blipFill>
        <p:spPr>
          <a:xfrm>
            <a:off x="6423181" y="4369900"/>
            <a:ext cx="2713547" cy="520608"/>
          </a:xfrm>
          <a:prstGeom prst="rect">
            <a:avLst/>
          </a:prstGeom>
        </p:spPr>
      </p:pic>
    </p:spTree>
    <p:extLst>
      <p:ext uri="{BB962C8B-B14F-4D97-AF65-F5344CB8AC3E}">
        <p14:creationId xmlns:p14="http://schemas.microsoft.com/office/powerpoint/2010/main" val="302838726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Verdiepende video module 4 - Geloofsleven ontdekken" preserve="1">
  <p:cSld name="1_Verdiepende video module 4 - Geloofsleven ontdekken">
    <p:spTree>
      <p:nvGrpSpPr>
        <p:cNvPr id="1" name="Shape 150"/>
        <p:cNvGrpSpPr/>
        <p:nvPr/>
      </p:nvGrpSpPr>
      <p:grpSpPr>
        <a:xfrm>
          <a:off x="0" y="0"/>
          <a:ext cx="0" cy="0"/>
          <a:chOff x="0" y="0"/>
          <a:chExt cx="0" cy="0"/>
        </a:xfrm>
      </p:grpSpPr>
      <p:sp>
        <p:nvSpPr>
          <p:cNvPr id="151" name="Google Shape;151;g2bd96343ee2_0_163"/>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Reisgids video module 4</a:t>
            </a:r>
            <a:br>
              <a:rPr lang="nl-NL" dirty="0"/>
            </a:br>
            <a:r>
              <a:rPr lang="nl-NL" dirty="0"/>
              <a:t>Geloofsleven ontdekken</a:t>
            </a:r>
            <a:endParaRPr dirty="0"/>
          </a:p>
        </p:txBody>
      </p:sp>
      <p:sp>
        <p:nvSpPr>
          <p:cNvPr id="152" name="Google Shape;152;g2bd96343ee2_0_163"/>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153" name="Google Shape;153;g2bd96343ee2_0_163" title="Verdiepende video module 4 - Geloofsleven ontdekken">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26;g2c0bebbdf16_3_244">
            <a:extLst>
              <a:ext uri="{FF2B5EF4-FFF2-40B4-BE49-F238E27FC236}">
                <a16:creationId xmlns:a16="http://schemas.microsoft.com/office/drawing/2014/main" id="{BDD01C09-003C-9338-77D6-FDE7AEBEB7CE}"/>
              </a:ext>
            </a:extLst>
          </p:cNvPr>
          <p:cNvPicPr preferRelativeResize="0"/>
          <p:nvPr userDrawn="1"/>
        </p:nvPicPr>
        <p:blipFill rotWithShape="1">
          <a:blip r:embed="rId4">
            <a:alphaModFix/>
          </a:blip>
          <a:srcRect/>
          <a:stretch/>
        </p:blipFill>
        <p:spPr>
          <a:xfrm>
            <a:off x="8078870" y="-7434"/>
            <a:ext cx="1080000" cy="1080000"/>
          </a:xfrm>
          <a:prstGeom prst="rect">
            <a:avLst/>
          </a:prstGeom>
          <a:noFill/>
          <a:ln>
            <a:noFill/>
          </a:ln>
        </p:spPr>
      </p:pic>
      <p:pic>
        <p:nvPicPr>
          <p:cNvPr id="3" name="Afbeelding 2" descr="Afbeelding met tekst, schermopname, Lettertype, Graphics&#10;&#10;Automatisch gegenereerde beschrijving">
            <a:extLst>
              <a:ext uri="{FF2B5EF4-FFF2-40B4-BE49-F238E27FC236}">
                <a16:creationId xmlns:a16="http://schemas.microsoft.com/office/drawing/2014/main" id="{05F65E71-5D3E-48DC-E998-A6144AA54020}"/>
              </a:ext>
            </a:extLst>
          </p:cNvPr>
          <p:cNvPicPr>
            <a:picLocks noChangeAspect="1"/>
          </p:cNvPicPr>
          <p:nvPr userDrawn="1"/>
        </p:nvPicPr>
        <p:blipFill>
          <a:blip r:embed="rId5"/>
          <a:stretch>
            <a:fillRect/>
          </a:stretch>
        </p:blipFill>
        <p:spPr>
          <a:xfrm>
            <a:off x="6449663" y="4389004"/>
            <a:ext cx="2660585" cy="482400"/>
          </a:xfrm>
          <a:prstGeom prst="rect">
            <a:avLst/>
          </a:prstGeom>
        </p:spPr>
      </p:pic>
    </p:spTree>
    <p:extLst>
      <p:ext uri="{BB962C8B-B14F-4D97-AF65-F5344CB8AC3E}">
        <p14:creationId xmlns:p14="http://schemas.microsoft.com/office/powerpoint/2010/main" val="47040040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Oriëntatievideo module 5 - Kerk-zijn vormgeven" preserve="1">
  <p:cSld name="1_Oriëntatievideo module 5 - Kerk-zijn vormgeven">
    <p:spTree>
      <p:nvGrpSpPr>
        <p:cNvPr id="1" name="Shape 154"/>
        <p:cNvGrpSpPr/>
        <p:nvPr/>
      </p:nvGrpSpPr>
      <p:grpSpPr>
        <a:xfrm>
          <a:off x="0" y="0"/>
          <a:ext cx="0" cy="0"/>
          <a:chOff x="0" y="0"/>
          <a:chExt cx="0" cy="0"/>
        </a:xfrm>
      </p:grpSpPr>
      <p:sp>
        <p:nvSpPr>
          <p:cNvPr id="155" name="Google Shape;155;g2bd96343ee2_0_172"/>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A2298D"/>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Oriëntatievideo module 5</a:t>
            </a:r>
            <a:br>
              <a:rPr lang="nl-NL" dirty="0"/>
            </a:br>
            <a:r>
              <a:rPr lang="nl-NL" dirty="0"/>
              <a:t>Kerk-zijn vormgeven</a:t>
            </a:r>
            <a:endParaRPr dirty="0"/>
          </a:p>
        </p:txBody>
      </p:sp>
      <p:sp>
        <p:nvSpPr>
          <p:cNvPr id="156" name="Google Shape;156;g2bd96343ee2_0_172"/>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157" name="Google Shape;157;g2bd96343ee2_0_172" title="Oriëntatievideo module 5 - Kerk-zijn vormgeven">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32;g2c0bebbdf16_3_258">
            <a:extLst>
              <a:ext uri="{FF2B5EF4-FFF2-40B4-BE49-F238E27FC236}">
                <a16:creationId xmlns:a16="http://schemas.microsoft.com/office/drawing/2014/main" id="{138258D3-15A6-F8D2-994C-E498B709EBDB}"/>
              </a:ext>
            </a:extLst>
          </p:cNvPr>
          <p:cNvPicPr preferRelativeResize="0"/>
          <p:nvPr userDrawn="1"/>
        </p:nvPicPr>
        <p:blipFill rotWithShape="1">
          <a:blip r:embed="rId4">
            <a:alphaModFix/>
          </a:blip>
          <a:srcRect/>
          <a:stretch/>
        </p:blipFill>
        <p:spPr>
          <a:xfrm>
            <a:off x="8082289" y="-15256"/>
            <a:ext cx="1080001" cy="1080001"/>
          </a:xfrm>
          <a:prstGeom prst="rect">
            <a:avLst/>
          </a:prstGeom>
          <a:noFill/>
          <a:ln>
            <a:noFill/>
          </a:ln>
        </p:spPr>
      </p:pic>
      <p:pic>
        <p:nvPicPr>
          <p:cNvPr id="3" name="Afbeelding 2" descr="Afbeelding met schermopname, Lettertype, tekst, Graphics&#10;&#10;Automatisch gegenereerde beschrijving">
            <a:extLst>
              <a:ext uri="{FF2B5EF4-FFF2-40B4-BE49-F238E27FC236}">
                <a16:creationId xmlns:a16="http://schemas.microsoft.com/office/drawing/2014/main" id="{4EAF23DC-8408-13C6-E7D2-7BD13A39A127}"/>
              </a:ext>
            </a:extLst>
          </p:cNvPr>
          <p:cNvPicPr>
            <a:picLocks noChangeAspect="1"/>
          </p:cNvPicPr>
          <p:nvPr userDrawn="1"/>
        </p:nvPicPr>
        <p:blipFill>
          <a:blip r:embed="rId5"/>
          <a:stretch>
            <a:fillRect/>
          </a:stretch>
        </p:blipFill>
        <p:spPr>
          <a:xfrm>
            <a:off x="6423181" y="4369900"/>
            <a:ext cx="2713547" cy="520608"/>
          </a:xfrm>
          <a:prstGeom prst="rect">
            <a:avLst/>
          </a:prstGeom>
        </p:spPr>
      </p:pic>
    </p:spTree>
    <p:extLst>
      <p:ext uri="{BB962C8B-B14F-4D97-AF65-F5344CB8AC3E}">
        <p14:creationId xmlns:p14="http://schemas.microsoft.com/office/powerpoint/2010/main" val="41869521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wo columns" type="twoColTx" preserve="1">
  <p:cSld name="1_Title and two columns">
    <p:spTree>
      <p:nvGrpSpPr>
        <p:cNvPr id="1" name="Shape 55"/>
        <p:cNvGrpSpPr/>
        <p:nvPr/>
      </p:nvGrpSpPr>
      <p:grpSpPr>
        <a:xfrm>
          <a:off x="0" y="0"/>
          <a:ext cx="0" cy="0"/>
          <a:chOff x="0" y="0"/>
          <a:chExt cx="0" cy="0"/>
        </a:xfrm>
      </p:grpSpPr>
      <p:sp>
        <p:nvSpPr>
          <p:cNvPr id="56" name="Google Shape;56;p6"/>
          <p:cNvSpPr txBox="1">
            <a:spLocks noGrp="1"/>
          </p:cNvSpPr>
          <p:nvPr>
            <p:ph type="title"/>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57" name="Google Shape;57;p6"/>
          <p:cNvSpPr txBox="1">
            <a:spLocks noGrp="1"/>
          </p:cNvSpPr>
          <p:nvPr>
            <p:ph type="body" idx="1"/>
          </p:nvPr>
        </p:nvSpPr>
        <p:spPr>
          <a:xfrm>
            <a:off x="408750" y="1049403"/>
            <a:ext cx="3999900" cy="34164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dirty="0"/>
          </a:p>
        </p:txBody>
      </p:sp>
      <p:sp>
        <p:nvSpPr>
          <p:cNvPr id="58" name="Google Shape;58;p6"/>
          <p:cNvSpPr txBox="1">
            <a:spLocks noGrp="1"/>
          </p:cNvSpPr>
          <p:nvPr>
            <p:ph type="body" idx="2"/>
          </p:nvPr>
        </p:nvSpPr>
        <p:spPr>
          <a:xfrm>
            <a:off x="4832401" y="1049403"/>
            <a:ext cx="3999900" cy="34164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dirty="0"/>
          </a:p>
        </p:txBody>
      </p:sp>
      <p:sp>
        <p:nvSpPr>
          <p:cNvPr id="59" name="Google Shape;59;p6"/>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Tree>
    <p:extLst>
      <p:ext uri="{BB962C8B-B14F-4D97-AF65-F5344CB8AC3E}">
        <p14:creationId xmlns:p14="http://schemas.microsoft.com/office/powerpoint/2010/main" val="95487949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Verdiepende video module 5 - Kerk-zijn vormgeven" preserve="1">
  <p:cSld name="1_Verdiepende video module 5 - Kerk-zijn vormgeven">
    <p:spTree>
      <p:nvGrpSpPr>
        <p:cNvPr id="1" name="Shape 158"/>
        <p:cNvGrpSpPr/>
        <p:nvPr/>
      </p:nvGrpSpPr>
      <p:grpSpPr>
        <a:xfrm>
          <a:off x="0" y="0"/>
          <a:ext cx="0" cy="0"/>
          <a:chOff x="0" y="0"/>
          <a:chExt cx="0" cy="0"/>
        </a:xfrm>
      </p:grpSpPr>
      <p:sp>
        <p:nvSpPr>
          <p:cNvPr id="159" name="Google Shape;159;g2bd96343ee2_0_181"/>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Reisgids video module 5</a:t>
            </a:r>
            <a:br>
              <a:rPr lang="nl-NL" dirty="0"/>
            </a:br>
            <a:r>
              <a:rPr lang="nl-NL" dirty="0"/>
              <a:t>Kerk-zijn vormgeven</a:t>
            </a:r>
            <a:endParaRPr dirty="0"/>
          </a:p>
        </p:txBody>
      </p:sp>
      <p:sp>
        <p:nvSpPr>
          <p:cNvPr id="160" name="Google Shape;160;g2bd96343ee2_0_181"/>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161" name="Google Shape;161;g2bd96343ee2_0_181" title="Verdiepende video module 5 - Kerk-zijn vormgeven">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26;g2c0bebbdf16_3_244">
            <a:extLst>
              <a:ext uri="{FF2B5EF4-FFF2-40B4-BE49-F238E27FC236}">
                <a16:creationId xmlns:a16="http://schemas.microsoft.com/office/drawing/2014/main" id="{E1B772A2-6DBE-75DE-4B4D-E55C1ED03BCF}"/>
              </a:ext>
            </a:extLst>
          </p:cNvPr>
          <p:cNvPicPr preferRelativeResize="0"/>
          <p:nvPr userDrawn="1"/>
        </p:nvPicPr>
        <p:blipFill rotWithShape="1">
          <a:blip r:embed="rId4">
            <a:alphaModFix/>
          </a:blip>
          <a:srcRect/>
          <a:stretch/>
        </p:blipFill>
        <p:spPr>
          <a:xfrm>
            <a:off x="8078870" y="-7434"/>
            <a:ext cx="1080000" cy="1080000"/>
          </a:xfrm>
          <a:prstGeom prst="rect">
            <a:avLst/>
          </a:prstGeom>
          <a:noFill/>
          <a:ln>
            <a:noFill/>
          </a:ln>
        </p:spPr>
      </p:pic>
      <p:pic>
        <p:nvPicPr>
          <p:cNvPr id="3" name="Afbeelding 2" descr="Afbeelding met tekst, schermopname, Lettertype, Graphics&#10;&#10;Automatisch gegenereerde beschrijving">
            <a:extLst>
              <a:ext uri="{FF2B5EF4-FFF2-40B4-BE49-F238E27FC236}">
                <a16:creationId xmlns:a16="http://schemas.microsoft.com/office/drawing/2014/main" id="{81377BEF-B596-BA36-6D10-542BFC84A87F}"/>
              </a:ext>
            </a:extLst>
          </p:cNvPr>
          <p:cNvPicPr>
            <a:picLocks noChangeAspect="1"/>
          </p:cNvPicPr>
          <p:nvPr userDrawn="1"/>
        </p:nvPicPr>
        <p:blipFill>
          <a:blip r:embed="rId5"/>
          <a:stretch>
            <a:fillRect/>
          </a:stretch>
        </p:blipFill>
        <p:spPr>
          <a:xfrm>
            <a:off x="6449663" y="4389004"/>
            <a:ext cx="2660585" cy="482400"/>
          </a:xfrm>
          <a:prstGeom prst="rect">
            <a:avLst/>
          </a:prstGeom>
        </p:spPr>
      </p:pic>
    </p:spTree>
    <p:extLst>
      <p:ext uri="{BB962C8B-B14F-4D97-AF65-F5344CB8AC3E}">
        <p14:creationId xmlns:p14="http://schemas.microsoft.com/office/powerpoint/2010/main" val="429038097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Oriëntatievideo module 6 - Doorgaan en delen" preserve="1">
  <p:cSld name="1_Oriëntatievideo module 6 - Doorgaan en delen">
    <p:spTree>
      <p:nvGrpSpPr>
        <p:cNvPr id="1" name="Shape 162"/>
        <p:cNvGrpSpPr/>
        <p:nvPr/>
      </p:nvGrpSpPr>
      <p:grpSpPr>
        <a:xfrm>
          <a:off x="0" y="0"/>
          <a:ext cx="0" cy="0"/>
          <a:chOff x="0" y="0"/>
          <a:chExt cx="0" cy="0"/>
        </a:xfrm>
      </p:grpSpPr>
      <p:sp>
        <p:nvSpPr>
          <p:cNvPr id="163" name="Google Shape;163;g2bd96343ee2_0_190"/>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A2298D"/>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Oriëntatievideo module 6</a:t>
            </a:r>
            <a:br>
              <a:rPr lang="nl-NL" dirty="0"/>
            </a:br>
            <a:r>
              <a:rPr lang="nl-NL" dirty="0"/>
              <a:t>Doorgaan en delen</a:t>
            </a:r>
            <a:endParaRPr dirty="0"/>
          </a:p>
        </p:txBody>
      </p:sp>
      <p:sp>
        <p:nvSpPr>
          <p:cNvPr id="164" name="Google Shape;164;g2bd96343ee2_0_190"/>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165" name="Google Shape;165;g2bd96343ee2_0_190" title="Oriëntatievideo module 6 - Doorgaan en delen">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32;g2c0bebbdf16_3_258">
            <a:extLst>
              <a:ext uri="{FF2B5EF4-FFF2-40B4-BE49-F238E27FC236}">
                <a16:creationId xmlns:a16="http://schemas.microsoft.com/office/drawing/2014/main" id="{BB6380FD-3CF7-E166-42A8-C4B0E9F4D492}"/>
              </a:ext>
            </a:extLst>
          </p:cNvPr>
          <p:cNvPicPr preferRelativeResize="0"/>
          <p:nvPr userDrawn="1"/>
        </p:nvPicPr>
        <p:blipFill rotWithShape="1">
          <a:blip r:embed="rId4">
            <a:alphaModFix/>
          </a:blip>
          <a:srcRect/>
          <a:stretch/>
        </p:blipFill>
        <p:spPr>
          <a:xfrm>
            <a:off x="8082289" y="-15256"/>
            <a:ext cx="1080001" cy="1080001"/>
          </a:xfrm>
          <a:prstGeom prst="rect">
            <a:avLst/>
          </a:prstGeom>
          <a:noFill/>
          <a:ln>
            <a:noFill/>
          </a:ln>
        </p:spPr>
      </p:pic>
      <p:pic>
        <p:nvPicPr>
          <p:cNvPr id="3" name="Afbeelding 2" descr="Afbeelding met schermopname, Lettertype, tekst, Graphics&#10;&#10;Automatisch gegenereerde beschrijving">
            <a:extLst>
              <a:ext uri="{FF2B5EF4-FFF2-40B4-BE49-F238E27FC236}">
                <a16:creationId xmlns:a16="http://schemas.microsoft.com/office/drawing/2014/main" id="{2E36599D-9662-042E-4E39-5A05A5E5F18D}"/>
              </a:ext>
            </a:extLst>
          </p:cNvPr>
          <p:cNvPicPr>
            <a:picLocks noChangeAspect="1"/>
          </p:cNvPicPr>
          <p:nvPr userDrawn="1"/>
        </p:nvPicPr>
        <p:blipFill>
          <a:blip r:embed="rId5"/>
          <a:stretch>
            <a:fillRect/>
          </a:stretch>
        </p:blipFill>
        <p:spPr>
          <a:xfrm>
            <a:off x="6423181" y="4369900"/>
            <a:ext cx="2713547" cy="520608"/>
          </a:xfrm>
          <a:prstGeom prst="rect">
            <a:avLst/>
          </a:prstGeom>
        </p:spPr>
      </p:pic>
    </p:spTree>
    <p:extLst>
      <p:ext uri="{BB962C8B-B14F-4D97-AF65-F5344CB8AC3E}">
        <p14:creationId xmlns:p14="http://schemas.microsoft.com/office/powerpoint/2010/main" val="367978757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Verdiepende video module 6 - Doorgaan en delen (deel 1)" preserve="1">
  <p:cSld name="1_Verdiepende video module 6 - Doorgaan en delen (deel 1)">
    <p:spTree>
      <p:nvGrpSpPr>
        <p:cNvPr id="1" name="Shape 166"/>
        <p:cNvGrpSpPr/>
        <p:nvPr/>
      </p:nvGrpSpPr>
      <p:grpSpPr>
        <a:xfrm>
          <a:off x="0" y="0"/>
          <a:ext cx="0" cy="0"/>
          <a:chOff x="0" y="0"/>
          <a:chExt cx="0" cy="0"/>
        </a:xfrm>
      </p:grpSpPr>
      <p:sp>
        <p:nvSpPr>
          <p:cNvPr id="167" name="Google Shape;167;g2bd96343ee2_0_199"/>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Reisgids video module 6</a:t>
            </a:r>
            <a:br>
              <a:rPr lang="nl-NL" dirty="0"/>
            </a:br>
            <a:r>
              <a:rPr lang="nl-NL" dirty="0"/>
              <a:t>Doorgaan en delen (1e video)</a:t>
            </a:r>
            <a:endParaRPr dirty="0"/>
          </a:p>
        </p:txBody>
      </p:sp>
      <p:sp>
        <p:nvSpPr>
          <p:cNvPr id="168" name="Google Shape;168;g2bd96343ee2_0_199"/>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169" name="Google Shape;169;g2bd96343ee2_0_199" title="Verdiepende video module 6 - Doorgaan en delen (deel 1)">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26;g2c0bebbdf16_3_244">
            <a:extLst>
              <a:ext uri="{FF2B5EF4-FFF2-40B4-BE49-F238E27FC236}">
                <a16:creationId xmlns:a16="http://schemas.microsoft.com/office/drawing/2014/main" id="{6FACB9F3-CE8F-708F-18F0-2FC496E30636}"/>
              </a:ext>
            </a:extLst>
          </p:cNvPr>
          <p:cNvPicPr preferRelativeResize="0"/>
          <p:nvPr userDrawn="1"/>
        </p:nvPicPr>
        <p:blipFill rotWithShape="1">
          <a:blip r:embed="rId4">
            <a:alphaModFix/>
          </a:blip>
          <a:srcRect/>
          <a:stretch/>
        </p:blipFill>
        <p:spPr>
          <a:xfrm>
            <a:off x="8078870" y="-7434"/>
            <a:ext cx="1080000" cy="1080000"/>
          </a:xfrm>
          <a:prstGeom prst="rect">
            <a:avLst/>
          </a:prstGeom>
          <a:noFill/>
          <a:ln>
            <a:noFill/>
          </a:ln>
        </p:spPr>
      </p:pic>
      <p:pic>
        <p:nvPicPr>
          <p:cNvPr id="3" name="Afbeelding 2" descr="Afbeelding met tekst, schermopname, Lettertype, Graphics&#10;&#10;Automatisch gegenereerde beschrijving">
            <a:extLst>
              <a:ext uri="{FF2B5EF4-FFF2-40B4-BE49-F238E27FC236}">
                <a16:creationId xmlns:a16="http://schemas.microsoft.com/office/drawing/2014/main" id="{3CDEF01F-EC2E-1E6F-B1BF-42A8ACD7D48B}"/>
              </a:ext>
            </a:extLst>
          </p:cNvPr>
          <p:cNvPicPr>
            <a:picLocks noChangeAspect="1"/>
          </p:cNvPicPr>
          <p:nvPr userDrawn="1"/>
        </p:nvPicPr>
        <p:blipFill>
          <a:blip r:embed="rId5"/>
          <a:stretch>
            <a:fillRect/>
          </a:stretch>
        </p:blipFill>
        <p:spPr>
          <a:xfrm>
            <a:off x="6449663" y="4389004"/>
            <a:ext cx="2660585" cy="482400"/>
          </a:xfrm>
          <a:prstGeom prst="rect">
            <a:avLst/>
          </a:prstGeom>
        </p:spPr>
      </p:pic>
    </p:spTree>
    <p:extLst>
      <p:ext uri="{BB962C8B-B14F-4D97-AF65-F5344CB8AC3E}">
        <p14:creationId xmlns:p14="http://schemas.microsoft.com/office/powerpoint/2010/main" val="172255005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Verdiepende video module 6 - Doorgaan en delen (deel 2)" preserve="1">
  <p:cSld name="1_Verdiepende video module 6 - Doorgaan en delen (deel 2)">
    <p:spTree>
      <p:nvGrpSpPr>
        <p:cNvPr id="1" name="Shape 170"/>
        <p:cNvGrpSpPr/>
        <p:nvPr/>
      </p:nvGrpSpPr>
      <p:grpSpPr>
        <a:xfrm>
          <a:off x="0" y="0"/>
          <a:ext cx="0" cy="0"/>
          <a:chOff x="0" y="0"/>
          <a:chExt cx="0" cy="0"/>
        </a:xfrm>
      </p:grpSpPr>
      <p:sp>
        <p:nvSpPr>
          <p:cNvPr id="171" name="Google Shape;171;g2bd96343ee2_0_208"/>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Reisgids video module 6</a:t>
            </a:r>
            <a:br>
              <a:rPr lang="nl-NL" dirty="0"/>
            </a:br>
            <a:r>
              <a:rPr lang="nl-NL" dirty="0"/>
              <a:t>Doorgaan en delen (2e video)</a:t>
            </a:r>
            <a:endParaRPr dirty="0"/>
          </a:p>
        </p:txBody>
      </p:sp>
      <p:sp>
        <p:nvSpPr>
          <p:cNvPr id="172" name="Google Shape;172;g2bd96343ee2_0_208"/>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173" name="Google Shape;173;g2bd96343ee2_0_208" title="Verdiepende video module 6 - Doorgaan en delen (deel 2)">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26;g2c0bebbdf16_3_244">
            <a:extLst>
              <a:ext uri="{FF2B5EF4-FFF2-40B4-BE49-F238E27FC236}">
                <a16:creationId xmlns:a16="http://schemas.microsoft.com/office/drawing/2014/main" id="{BB8AFB7B-D6BD-8DA1-0019-EF80B3C4238A}"/>
              </a:ext>
            </a:extLst>
          </p:cNvPr>
          <p:cNvPicPr preferRelativeResize="0"/>
          <p:nvPr userDrawn="1"/>
        </p:nvPicPr>
        <p:blipFill rotWithShape="1">
          <a:blip r:embed="rId4">
            <a:alphaModFix/>
          </a:blip>
          <a:srcRect/>
          <a:stretch/>
        </p:blipFill>
        <p:spPr>
          <a:xfrm>
            <a:off x="8078870" y="-7434"/>
            <a:ext cx="1080000" cy="1080000"/>
          </a:xfrm>
          <a:prstGeom prst="rect">
            <a:avLst/>
          </a:prstGeom>
          <a:noFill/>
          <a:ln>
            <a:noFill/>
          </a:ln>
        </p:spPr>
      </p:pic>
      <p:pic>
        <p:nvPicPr>
          <p:cNvPr id="3" name="Afbeelding 2" descr="Afbeelding met tekst, schermopname, Lettertype, Graphics&#10;&#10;Automatisch gegenereerde beschrijving">
            <a:extLst>
              <a:ext uri="{FF2B5EF4-FFF2-40B4-BE49-F238E27FC236}">
                <a16:creationId xmlns:a16="http://schemas.microsoft.com/office/drawing/2014/main" id="{1521E826-2C8C-C0C3-DF89-90B026930785}"/>
              </a:ext>
            </a:extLst>
          </p:cNvPr>
          <p:cNvPicPr>
            <a:picLocks noChangeAspect="1"/>
          </p:cNvPicPr>
          <p:nvPr userDrawn="1"/>
        </p:nvPicPr>
        <p:blipFill>
          <a:blip r:embed="rId5"/>
          <a:stretch>
            <a:fillRect/>
          </a:stretch>
        </p:blipFill>
        <p:spPr>
          <a:xfrm>
            <a:off x="6449663" y="4389004"/>
            <a:ext cx="2660585" cy="482400"/>
          </a:xfrm>
          <a:prstGeom prst="rect">
            <a:avLst/>
          </a:prstGeom>
        </p:spPr>
      </p:pic>
    </p:spTree>
    <p:extLst>
      <p:ext uri="{BB962C8B-B14F-4D97-AF65-F5344CB8AC3E}">
        <p14:creationId xmlns:p14="http://schemas.microsoft.com/office/powerpoint/2010/main" val="145326121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Verdiepende video module 6 - Doorgaan en delen (deel 3)" preserve="1">
  <p:cSld name="1_Verdiepende video module 6 - Doorgaan en delen (deel 3)">
    <p:spTree>
      <p:nvGrpSpPr>
        <p:cNvPr id="1" name="Shape 174"/>
        <p:cNvGrpSpPr/>
        <p:nvPr/>
      </p:nvGrpSpPr>
      <p:grpSpPr>
        <a:xfrm>
          <a:off x="0" y="0"/>
          <a:ext cx="0" cy="0"/>
          <a:chOff x="0" y="0"/>
          <a:chExt cx="0" cy="0"/>
        </a:xfrm>
      </p:grpSpPr>
      <p:sp>
        <p:nvSpPr>
          <p:cNvPr id="175" name="Google Shape;175;g2bd96343ee2_0_217"/>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Reisgids video module 6</a:t>
            </a:r>
            <a:br>
              <a:rPr lang="nl-NL" dirty="0"/>
            </a:br>
            <a:r>
              <a:rPr lang="nl-NL" dirty="0"/>
              <a:t>Doorgaan en delen (3e video)</a:t>
            </a:r>
            <a:endParaRPr dirty="0"/>
          </a:p>
        </p:txBody>
      </p:sp>
      <p:sp>
        <p:nvSpPr>
          <p:cNvPr id="176" name="Google Shape;176;g2bd96343ee2_0_217"/>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177" name="Google Shape;177;g2bd96343ee2_0_217" title="Verdiepende video module 6 - Doorgaan en delen (deel 3)">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26;g2c0bebbdf16_3_244">
            <a:extLst>
              <a:ext uri="{FF2B5EF4-FFF2-40B4-BE49-F238E27FC236}">
                <a16:creationId xmlns:a16="http://schemas.microsoft.com/office/drawing/2014/main" id="{C7EAD6AF-929D-7B89-6C6D-53D10CE7537E}"/>
              </a:ext>
            </a:extLst>
          </p:cNvPr>
          <p:cNvPicPr preferRelativeResize="0"/>
          <p:nvPr userDrawn="1"/>
        </p:nvPicPr>
        <p:blipFill rotWithShape="1">
          <a:blip r:embed="rId4">
            <a:alphaModFix/>
          </a:blip>
          <a:srcRect/>
          <a:stretch/>
        </p:blipFill>
        <p:spPr>
          <a:xfrm>
            <a:off x="8078870" y="-7434"/>
            <a:ext cx="1080000" cy="1080000"/>
          </a:xfrm>
          <a:prstGeom prst="rect">
            <a:avLst/>
          </a:prstGeom>
          <a:noFill/>
          <a:ln>
            <a:noFill/>
          </a:ln>
        </p:spPr>
      </p:pic>
      <p:pic>
        <p:nvPicPr>
          <p:cNvPr id="3" name="Afbeelding 2" descr="Afbeelding met tekst, schermopname, Lettertype, Graphics&#10;&#10;Automatisch gegenereerde beschrijving">
            <a:extLst>
              <a:ext uri="{FF2B5EF4-FFF2-40B4-BE49-F238E27FC236}">
                <a16:creationId xmlns:a16="http://schemas.microsoft.com/office/drawing/2014/main" id="{4123CBD8-5FD1-08CE-CC76-3C2155085EED}"/>
              </a:ext>
            </a:extLst>
          </p:cNvPr>
          <p:cNvPicPr>
            <a:picLocks noChangeAspect="1"/>
          </p:cNvPicPr>
          <p:nvPr userDrawn="1"/>
        </p:nvPicPr>
        <p:blipFill>
          <a:blip r:embed="rId5"/>
          <a:stretch>
            <a:fillRect/>
          </a:stretch>
        </p:blipFill>
        <p:spPr>
          <a:xfrm>
            <a:off x="6449663" y="4389004"/>
            <a:ext cx="2660585" cy="482400"/>
          </a:xfrm>
          <a:prstGeom prst="rect">
            <a:avLst/>
          </a:prstGeom>
        </p:spPr>
      </p:pic>
    </p:spTree>
    <p:extLst>
      <p:ext uri="{BB962C8B-B14F-4D97-AF65-F5344CB8AC3E}">
        <p14:creationId xmlns:p14="http://schemas.microsoft.com/office/powerpoint/2010/main" val="361319660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Verdiepende video module 6 - Doorgaan en delen (deel 3)" preserve="1">
  <p:cSld name="1_Verdiepende video module 6 - Doorgaan en delen (deel 3)">
    <p:spTree>
      <p:nvGrpSpPr>
        <p:cNvPr id="1" name="Shape 174"/>
        <p:cNvGrpSpPr/>
        <p:nvPr/>
      </p:nvGrpSpPr>
      <p:grpSpPr>
        <a:xfrm>
          <a:off x="0" y="0"/>
          <a:ext cx="0" cy="0"/>
          <a:chOff x="0" y="0"/>
          <a:chExt cx="0" cy="0"/>
        </a:xfrm>
      </p:grpSpPr>
      <p:sp>
        <p:nvSpPr>
          <p:cNvPr id="175" name="Google Shape;175;g2bd96343ee2_0_217"/>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A2298D"/>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Oriëntatievideo module 11</a:t>
            </a:r>
            <a:br>
              <a:rPr lang="nl-NL" dirty="0"/>
            </a:br>
            <a:r>
              <a:rPr lang="nl-NL" dirty="0"/>
              <a:t>Sterke samenwerking</a:t>
            </a:r>
            <a:endParaRPr dirty="0"/>
          </a:p>
        </p:txBody>
      </p:sp>
      <p:sp>
        <p:nvSpPr>
          <p:cNvPr id="176" name="Google Shape;176;g2bd96343ee2_0_217"/>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4" name="Onlinemedia 3">
            <a:hlinkClick r:id="" action="ppaction://media"/>
            <a:extLst>
              <a:ext uri="{FF2B5EF4-FFF2-40B4-BE49-F238E27FC236}">
                <a16:creationId xmlns:a16="http://schemas.microsoft.com/office/drawing/2014/main" id="{644C9F6E-D98B-5F92-B6BB-A9C0F7D16B07}"/>
              </a:ext>
            </a:extLst>
          </p:cNvPr>
          <p:cNvPicPr>
            <a:picLocks noRot="1" noChangeAspect="1"/>
          </p:cNvPicPr>
          <p:nvPr userDrawn="1">
            <a:videoFile r:link="rId1"/>
          </p:nvPr>
        </p:nvPicPr>
        <p:blipFill>
          <a:blip r:embed="rId3"/>
          <a:stretch>
            <a:fillRect/>
          </a:stretch>
        </p:blipFill>
        <p:spPr>
          <a:xfrm>
            <a:off x="408750" y="1489001"/>
            <a:ext cx="5966400" cy="3371016"/>
          </a:xfrm>
          <a:prstGeom prst="rect">
            <a:avLst/>
          </a:prstGeom>
        </p:spPr>
      </p:pic>
      <p:pic>
        <p:nvPicPr>
          <p:cNvPr id="6" name="Google Shape;32;g2c0bebbdf16_3_258">
            <a:extLst>
              <a:ext uri="{FF2B5EF4-FFF2-40B4-BE49-F238E27FC236}">
                <a16:creationId xmlns:a16="http://schemas.microsoft.com/office/drawing/2014/main" id="{0FB58341-78F5-86F4-781C-B7826B799232}"/>
              </a:ext>
            </a:extLst>
          </p:cNvPr>
          <p:cNvPicPr preferRelativeResize="0"/>
          <p:nvPr userDrawn="1"/>
        </p:nvPicPr>
        <p:blipFill rotWithShape="1">
          <a:blip r:embed="rId4">
            <a:alphaModFix/>
          </a:blip>
          <a:srcRect/>
          <a:stretch/>
        </p:blipFill>
        <p:spPr>
          <a:xfrm>
            <a:off x="8082289" y="-15256"/>
            <a:ext cx="1080001" cy="1080001"/>
          </a:xfrm>
          <a:prstGeom prst="rect">
            <a:avLst/>
          </a:prstGeom>
          <a:noFill/>
          <a:ln>
            <a:noFill/>
          </a:ln>
        </p:spPr>
      </p:pic>
      <p:pic>
        <p:nvPicPr>
          <p:cNvPr id="2" name="Afbeelding 1" descr="Afbeelding met schermopname, Lettertype, tekst, Graphics&#10;&#10;Automatisch gegenereerde beschrijving">
            <a:extLst>
              <a:ext uri="{FF2B5EF4-FFF2-40B4-BE49-F238E27FC236}">
                <a16:creationId xmlns:a16="http://schemas.microsoft.com/office/drawing/2014/main" id="{6EB54395-BA11-2182-6258-E672B8F77F70}"/>
              </a:ext>
            </a:extLst>
          </p:cNvPr>
          <p:cNvPicPr>
            <a:picLocks noChangeAspect="1"/>
          </p:cNvPicPr>
          <p:nvPr userDrawn="1"/>
        </p:nvPicPr>
        <p:blipFill>
          <a:blip r:embed="rId5"/>
          <a:stretch>
            <a:fillRect/>
          </a:stretch>
        </p:blipFill>
        <p:spPr>
          <a:xfrm>
            <a:off x="6423181" y="4369900"/>
            <a:ext cx="2713547" cy="520608"/>
          </a:xfrm>
          <a:prstGeom prst="rect">
            <a:avLst/>
          </a:prstGeom>
        </p:spPr>
      </p:pic>
    </p:spTree>
    <p:extLst>
      <p:ext uri="{BB962C8B-B14F-4D97-AF65-F5344CB8AC3E}">
        <p14:creationId xmlns:p14="http://schemas.microsoft.com/office/powerpoint/2010/main" val="2740972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Verdiepende video module 6 - Doorgaan en delen (deel 3)" preserve="1">
  <p:cSld name="1_Verdiepende video module 6 - Doorgaan en delen (deel 3)">
    <p:spTree>
      <p:nvGrpSpPr>
        <p:cNvPr id="1" name="Shape 174"/>
        <p:cNvGrpSpPr/>
        <p:nvPr/>
      </p:nvGrpSpPr>
      <p:grpSpPr>
        <a:xfrm>
          <a:off x="0" y="0"/>
          <a:ext cx="0" cy="0"/>
          <a:chOff x="0" y="0"/>
          <a:chExt cx="0" cy="0"/>
        </a:xfrm>
      </p:grpSpPr>
      <p:sp>
        <p:nvSpPr>
          <p:cNvPr id="175" name="Google Shape;175;g2bd96343ee2_0_217"/>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Reisgids video module 11</a:t>
            </a:r>
            <a:br>
              <a:rPr lang="nl-NL" dirty="0"/>
            </a:br>
            <a:r>
              <a:rPr lang="nl-NL" dirty="0"/>
              <a:t>Sterkte samenwerking</a:t>
            </a:r>
            <a:endParaRPr dirty="0"/>
          </a:p>
        </p:txBody>
      </p:sp>
      <p:sp>
        <p:nvSpPr>
          <p:cNvPr id="176" name="Google Shape;176;g2bd96343ee2_0_217"/>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2" name="Google Shape;26;g2c0bebbdf16_3_244">
            <a:extLst>
              <a:ext uri="{FF2B5EF4-FFF2-40B4-BE49-F238E27FC236}">
                <a16:creationId xmlns:a16="http://schemas.microsoft.com/office/drawing/2014/main" id="{C7EAD6AF-929D-7B89-6C6D-53D10CE7537E}"/>
              </a:ext>
            </a:extLst>
          </p:cNvPr>
          <p:cNvPicPr preferRelativeResize="0"/>
          <p:nvPr userDrawn="1"/>
        </p:nvPicPr>
        <p:blipFill rotWithShape="1">
          <a:blip r:embed="rId3">
            <a:alphaModFix/>
          </a:blip>
          <a:srcRect/>
          <a:stretch/>
        </p:blipFill>
        <p:spPr>
          <a:xfrm>
            <a:off x="8078870" y="-7434"/>
            <a:ext cx="1080000" cy="1080000"/>
          </a:xfrm>
          <a:prstGeom prst="rect">
            <a:avLst/>
          </a:prstGeom>
          <a:noFill/>
          <a:ln>
            <a:noFill/>
          </a:ln>
        </p:spPr>
      </p:pic>
      <p:pic>
        <p:nvPicPr>
          <p:cNvPr id="3" name="Onlinemedia 2">
            <a:hlinkClick r:id="" action="ppaction://media"/>
            <a:extLst>
              <a:ext uri="{FF2B5EF4-FFF2-40B4-BE49-F238E27FC236}">
                <a16:creationId xmlns:a16="http://schemas.microsoft.com/office/drawing/2014/main" id="{C7385442-9A4E-B66F-C469-7CF0CF6A4E5F}"/>
              </a:ext>
            </a:extLst>
          </p:cNvPr>
          <p:cNvPicPr>
            <a:picLocks noRot="1" noChangeAspect="1"/>
          </p:cNvPicPr>
          <p:nvPr userDrawn="1">
            <a:videoFile r:link="rId1"/>
          </p:nvPr>
        </p:nvPicPr>
        <p:blipFill>
          <a:blip r:embed="rId4"/>
          <a:stretch>
            <a:fillRect/>
          </a:stretch>
        </p:blipFill>
        <p:spPr>
          <a:xfrm>
            <a:off x="408750" y="1489001"/>
            <a:ext cx="5966400" cy="3371016"/>
          </a:xfrm>
          <a:prstGeom prst="rect">
            <a:avLst/>
          </a:prstGeom>
        </p:spPr>
      </p:pic>
      <p:pic>
        <p:nvPicPr>
          <p:cNvPr id="4" name="Afbeelding 3" descr="Afbeelding met tekst, schermopname, Lettertype, Graphics&#10;&#10;Automatisch gegenereerde beschrijving">
            <a:extLst>
              <a:ext uri="{FF2B5EF4-FFF2-40B4-BE49-F238E27FC236}">
                <a16:creationId xmlns:a16="http://schemas.microsoft.com/office/drawing/2014/main" id="{7337A870-AA7C-C642-AA25-A4F61813545F}"/>
              </a:ext>
            </a:extLst>
          </p:cNvPr>
          <p:cNvPicPr>
            <a:picLocks noChangeAspect="1"/>
          </p:cNvPicPr>
          <p:nvPr userDrawn="1"/>
        </p:nvPicPr>
        <p:blipFill>
          <a:blip r:embed="rId5"/>
          <a:stretch>
            <a:fillRect/>
          </a:stretch>
        </p:blipFill>
        <p:spPr>
          <a:xfrm>
            <a:off x="6449663" y="4389004"/>
            <a:ext cx="2660585" cy="482400"/>
          </a:xfrm>
          <a:prstGeom prst="rect">
            <a:avLst/>
          </a:prstGeom>
        </p:spPr>
      </p:pic>
    </p:spTree>
    <p:extLst>
      <p:ext uri="{BB962C8B-B14F-4D97-AF65-F5344CB8AC3E}">
        <p14:creationId xmlns:p14="http://schemas.microsoft.com/office/powerpoint/2010/main" val="1988904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Verdiepende video module 6 - Doorgaan en delen (deel 3)" preserve="1">
  <p:cSld name="1_Verdiepende video module 6 - Doorgaan en delen (deel 3)">
    <p:spTree>
      <p:nvGrpSpPr>
        <p:cNvPr id="1" name="Shape 174"/>
        <p:cNvGrpSpPr/>
        <p:nvPr/>
      </p:nvGrpSpPr>
      <p:grpSpPr>
        <a:xfrm>
          <a:off x="0" y="0"/>
          <a:ext cx="0" cy="0"/>
          <a:chOff x="0" y="0"/>
          <a:chExt cx="0" cy="0"/>
        </a:xfrm>
      </p:grpSpPr>
      <p:sp>
        <p:nvSpPr>
          <p:cNvPr id="175" name="Google Shape;175;g2bd96343ee2_0_217"/>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A2298D"/>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Reisgids video module 12</a:t>
            </a:r>
            <a:br>
              <a:rPr lang="nl-NL" dirty="0"/>
            </a:br>
            <a:r>
              <a:rPr lang="nl-NL" dirty="0"/>
              <a:t>Financiële duurzaamheid (2e video)</a:t>
            </a:r>
            <a:endParaRPr dirty="0"/>
          </a:p>
        </p:txBody>
      </p:sp>
      <p:sp>
        <p:nvSpPr>
          <p:cNvPr id="176" name="Google Shape;176;g2bd96343ee2_0_217"/>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5" name="Onlinemedia 4">
            <a:hlinkClick r:id="" action="ppaction://media"/>
            <a:extLst>
              <a:ext uri="{FF2B5EF4-FFF2-40B4-BE49-F238E27FC236}">
                <a16:creationId xmlns:a16="http://schemas.microsoft.com/office/drawing/2014/main" id="{0F7C70BC-D5CD-10D4-67FE-8AA96E0A2F6D}"/>
              </a:ext>
            </a:extLst>
          </p:cNvPr>
          <p:cNvPicPr>
            <a:picLocks noRot="1" noChangeAspect="1"/>
          </p:cNvPicPr>
          <p:nvPr userDrawn="1">
            <a:videoFile r:link="rId1"/>
          </p:nvPr>
        </p:nvPicPr>
        <p:blipFill>
          <a:blip r:embed="rId3"/>
          <a:stretch>
            <a:fillRect/>
          </a:stretch>
        </p:blipFill>
        <p:spPr>
          <a:xfrm>
            <a:off x="408750" y="1489000"/>
            <a:ext cx="5966400" cy="3371016"/>
          </a:xfrm>
          <a:prstGeom prst="rect">
            <a:avLst/>
          </a:prstGeom>
        </p:spPr>
      </p:pic>
      <p:pic>
        <p:nvPicPr>
          <p:cNvPr id="6" name="Google Shape;32;g2c0bebbdf16_3_258">
            <a:extLst>
              <a:ext uri="{FF2B5EF4-FFF2-40B4-BE49-F238E27FC236}">
                <a16:creationId xmlns:a16="http://schemas.microsoft.com/office/drawing/2014/main" id="{A7CC0448-5F31-B6CE-4308-BAB6DE8AA9A6}"/>
              </a:ext>
            </a:extLst>
          </p:cNvPr>
          <p:cNvPicPr preferRelativeResize="0"/>
          <p:nvPr userDrawn="1"/>
        </p:nvPicPr>
        <p:blipFill rotWithShape="1">
          <a:blip r:embed="rId4">
            <a:alphaModFix/>
          </a:blip>
          <a:srcRect/>
          <a:stretch/>
        </p:blipFill>
        <p:spPr>
          <a:xfrm>
            <a:off x="8082289" y="-15256"/>
            <a:ext cx="1080001" cy="1080001"/>
          </a:xfrm>
          <a:prstGeom prst="rect">
            <a:avLst/>
          </a:prstGeom>
          <a:noFill/>
          <a:ln>
            <a:noFill/>
          </a:ln>
        </p:spPr>
      </p:pic>
      <p:pic>
        <p:nvPicPr>
          <p:cNvPr id="2" name="Afbeelding 1" descr="Afbeelding met schermopname, Lettertype, tekst, Graphics&#10;&#10;Automatisch gegenereerde beschrijving">
            <a:extLst>
              <a:ext uri="{FF2B5EF4-FFF2-40B4-BE49-F238E27FC236}">
                <a16:creationId xmlns:a16="http://schemas.microsoft.com/office/drawing/2014/main" id="{7480DC73-CFFF-DD3B-65D1-D4A0BC55C380}"/>
              </a:ext>
            </a:extLst>
          </p:cNvPr>
          <p:cNvPicPr>
            <a:picLocks noChangeAspect="1"/>
          </p:cNvPicPr>
          <p:nvPr userDrawn="1"/>
        </p:nvPicPr>
        <p:blipFill>
          <a:blip r:embed="rId5"/>
          <a:stretch>
            <a:fillRect/>
          </a:stretch>
        </p:blipFill>
        <p:spPr>
          <a:xfrm>
            <a:off x="6423181" y="4369900"/>
            <a:ext cx="2713547" cy="520608"/>
          </a:xfrm>
          <a:prstGeom prst="rect">
            <a:avLst/>
          </a:prstGeom>
        </p:spPr>
      </p:pic>
    </p:spTree>
    <p:extLst>
      <p:ext uri="{BB962C8B-B14F-4D97-AF65-F5344CB8AC3E}">
        <p14:creationId xmlns:p14="http://schemas.microsoft.com/office/powerpoint/2010/main" val="3409540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Verdiepende video module 6 - Doorgaan en delen (deel 3)" preserve="1">
  <p:cSld name="1_Verdiepende video module 6 - Doorgaan en delen (deel 3)">
    <p:spTree>
      <p:nvGrpSpPr>
        <p:cNvPr id="1" name="Shape 174"/>
        <p:cNvGrpSpPr/>
        <p:nvPr/>
      </p:nvGrpSpPr>
      <p:grpSpPr>
        <a:xfrm>
          <a:off x="0" y="0"/>
          <a:ext cx="0" cy="0"/>
          <a:chOff x="0" y="0"/>
          <a:chExt cx="0" cy="0"/>
        </a:xfrm>
      </p:grpSpPr>
      <p:sp>
        <p:nvSpPr>
          <p:cNvPr id="175" name="Google Shape;175;g2bd96343ee2_0_217"/>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Reisgids video module 12</a:t>
            </a:r>
            <a:br>
              <a:rPr lang="nl-NL" dirty="0"/>
            </a:br>
            <a:r>
              <a:rPr lang="nl-NL" dirty="0"/>
              <a:t>Financiële duurzaamheid (1e video)</a:t>
            </a:r>
            <a:endParaRPr dirty="0"/>
          </a:p>
        </p:txBody>
      </p:sp>
      <p:sp>
        <p:nvSpPr>
          <p:cNvPr id="176" name="Google Shape;176;g2bd96343ee2_0_217"/>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2" name="Google Shape;26;g2c0bebbdf16_3_244">
            <a:extLst>
              <a:ext uri="{FF2B5EF4-FFF2-40B4-BE49-F238E27FC236}">
                <a16:creationId xmlns:a16="http://schemas.microsoft.com/office/drawing/2014/main" id="{C7EAD6AF-929D-7B89-6C6D-53D10CE7537E}"/>
              </a:ext>
            </a:extLst>
          </p:cNvPr>
          <p:cNvPicPr preferRelativeResize="0"/>
          <p:nvPr userDrawn="1"/>
        </p:nvPicPr>
        <p:blipFill rotWithShape="1">
          <a:blip r:embed="rId3">
            <a:alphaModFix/>
          </a:blip>
          <a:srcRect/>
          <a:stretch/>
        </p:blipFill>
        <p:spPr>
          <a:xfrm>
            <a:off x="8078870" y="-7434"/>
            <a:ext cx="1080000" cy="1080000"/>
          </a:xfrm>
          <a:prstGeom prst="rect">
            <a:avLst/>
          </a:prstGeom>
          <a:noFill/>
          <a:ln>
            <a:noFill/>
          </a:ln>
        </p:spPr>
      </p:pic>
      <p:pic>
        <p:nvPicPr>
          <p:cNvPr id="4" name="Onlinemedia 3">
            <a:hlinkClick r:id="" action="ppaction://media"/>
            <a:extLst>
              <a:ext uri="{FF2B5EF4-FFF2-40B4-BE49-F238E27FC236}">
                <a16:creationId xmlns:a16="http://schemas.microsoft.com/office/drawing/2014/main" id="{56F88EF0-FAC7-E933-E78F-0AFCCE0137D3}"/>
              </a:ext>
            </a:extLst>
          </p:cNvPr>
          <p:cNvPicPr>
            <a:picLocks noRot="1" noChangeAspect="1"/>
          </p:cNvPicPr>
          <p:nvPr userDrawn="1">
            <a:videoFile r:link="rId1"/>
          </p:nvPr>
        </p:nvPicPr>
        <p:blipFill>
          <a:blip r:embed="rId4"/>
          <a:stretch>
            <a:fillRect/>
          </a:stretch>
        </p:blipFill>
        <p:spPr>
          <a:xfrm>
            <a:off x="408750" y="1489001"/>
            <a:ext cx="5966400" cy="3371016"/>
          </a:xfrm>
          <a:prstGeom prst="rect">
            <a:avLst/>
          </a:prstGeom>
        </p:spPr>
      </p:pic>
      <p:pic>
        <p:nvPicPr>
          <p:cNvPr id="3" name="Afbeelding 2" descr="Afbeelding met tekst, schermopname, Lettertype, Graphics&#10;&#10;Automatisch gegenereerde beschrijving">
            <a:extLst>
              <a:ext uri="{FF2B5EF4-FFF2-40B4-BE49-F238E27FC236}">
                <a16:creationId xmlns:a16="http://schemas.microsoft.com/office/drawing/2014/main" id="{9845A6F8-4F34-CA04-7274-BB590729E4C4}"/>
              </a:ext>
            </a:extLst>
          </p:cNvPr>
          <p:cNvPicPr>
            <a:picLocks noChangeAspect="1"/>
          </p:cNvPicPr>
          <p:nvPr userDrawn="1"/>
        </p:nvPicPr>
        <p:blipFill>
          <a:blip r:embed="rId5"/>
          <a:stretch>
            <a:fillRect/>
          </a:stretch>
        </p:blipFill>
        <p:spPr>
          <a:xfrm>
            <a:off x="6449663" y="4389004"/>
            <a:ext cx="2660585" cy="482400"/>
          </a:xfrm>
          <a:prstGeom prst="rect">
            <a:avLst/>
          </a:prstGeom>
        </p:spPr>
      </p:pic>
    </p:spTree>
    <p:extLst>
      <p:ext uri="{BB962C8B-B14F-4D97-AF65-F5344CB8AC3E}">
        <p14:creationId xmlns:p14="http://schemas.microsoft.com/office/powerpoint/2010/main" val="2540988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Verdiepende video module 6 - Doorgaan en delen (deel 3)" preserve="1">
  <p:cSld name="1_Verdiepende video module 6 - Doorgaan en delen (deel 3)">
    <p:spTree>
      <p:nvGrpSpPr>
        <p:cNvPr id="1" name="Shape 174"/>
        <p:cNvGrpSpPr/>
        <p:nvPr/>
      </p:nvGrpSpPr>
      <p:grpSpPr>
        <a:xfrm>
          <a:off x="0" y="0"/>
          <a:ext cx="0" cy="0"/>
          <a:chOff x="0" y="0"/>
          <a:chExt cx="0" cy="0"/>
        </a:xfrm>
      </p:grpSpPr>
      <p:sp>
        <p:nvSpPr>
          <p:cNvPr id="175" name="Google Shape;175;g2bd96343ee2_0_217"/>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Reisgids video module 12</a:t>
            </a:r>
            <a:br>
              <a:rPr lang="nl-NL" dirty="0"/>
            </a:br>
            <a:r>
              <a:rPr lang="nl-NL" dirty="0"/>
              <a:t>Financiële duurzaamheid (2e video)</a:t>
            </a:r>
            <a:endParaRPr dirty="0"/>
          </a:p>
        </p:txBody>
      </p:sp>
      <p:sp>
        <p:nvSpPr>
          <p:cNvPr id="176" name="Google Shape;176;g2bd96343ee2_0_217"/>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2" name="Google Shape;26;g2c0bebbdf16_3_244">
            <a:extLst>
              <a:ext uri="{FF2B5EF4-FFF2-40B4-BE49-F238E27FC236}">
                <a16:creationId xmlns:a16="http://schemas.microsoft.com/office/drawing/2014/main" id="{C7EAD6AF-929D-7B89-6C6D-53D10CE7537E}"/>
              </a:ext>
            </a:extLst>
          </p:cNvPr>
          <p:cNvPicPr preferRelativeResize="0"/>
          <p:nvPr userDrawn="1"/>
        </p:nvPicPr>
        <p:blipFill rotWithShape="1">
          <a:blip r:embed="rId3">
            <a:alphaModFix/>
          </a:blip>
          <a:srcRect/>
          <a:stretch/>
        </p:blipFill>
        <p:spPr>
          <a:xfrm>
            <a:off x="8078870" y="-7434"/>
            <a:ext cx="1080000" cy="1080000"/>
          </a:xfrm>
          <a:prstGeom prst="rect">
            <a:avLst/>
          </a:prstGeom>
          <a:noFill/>
          <a:ln>
            <a:noFill/>
          </a:ln>
        </p:spPr>
      </p:pic>
      <p:pic>
        <p:nvPicPr>
          <p:cNvPr id="3" name="Onlinemedia 2">
            <a:hlinkClick r:id="" action="ppaction://media"/>
            <a:extLst>
              <a:ext uri="{FF2B5EF4-FFF2-40B4-BE49-F238E27FC236}">
                <a16:creationId xmlns:a16="http://schemas.microsoft.com/office/drawing/2014/main" id="{30298D0F-CFA7-4361-1F97-555831285988}"/>
              </a:ext>
            </a:extLst>
          </p:cNvPr>
          <p:cNvPicPr>
            <a:picLocks noRot="1" noChangeAspect="1"/>
          </p:cNvPicPr>
          <p:nvPr userDrawn="1">
            <a:videoFile r:link="rId1"/>
          </p:nvPr>
        </p:nvPicPr>
        <p:blipFill>
          <a:blip r:embed="rId4"/>
          <a:stretch>
            <a:fillRect/>
          </a:stretch>
        </p:blipFill>
        <p:spPr>
          <a:xfrm>
            <a:off x="408750" y="1489001"/>
            <a:ext cx="5966400" cy="3371016"/>
          </a:xfrm>
          <a:prstGeom prst="rect">
            <a:avLst/>
          </a:prstGeom>
        </p:spPr>
      </p:pic>
      <p:pic>
        <p:nvPicPr>
          <p:cNvPr id="4" name="Afbeelding 3" descr="Afbeelding met tekst, schermopname, Lettertype, Graphics&#10;&#10;Automatisch gegenereerde beschrijving">
            <a:extLst>
              <a:ext uri="{FF2B5EF4-FFF2-40B4-BE49-F238E27FC236}">
                <a16:creationId xmlns:a16="http://schemas.microsoft.com/office/drawing/2014/main" id="{8016D810-4630-07FA-165C-0AC78FB6A172}"/>
              </a:ext>
            </a:extLst>
          </p:cNvPr>
          <p:cNvPicPr>
            <a:picLocks noChangeAspect="1"/>
          </p:cNvPicPr>
          <p:nvPr userDrawn="1"/>
        </p:nvPicPr>
        <p:blipFill>
          <a:blip r:embed="rId5"/>
          <a:stretch>
            <a:fillRect/>
          </a:stretch>
        </p:blipFill>
        <p:spPr>
          <a:xfrm>
            <a:off x="6449663" y="4389004"/>
            <a:ext cx="2660585" cy="482400"/>
          </a:xfrm>
          <a:prstGeom prst="rect">
            <a:avLst/>
          </a:prstGeom>
        </p:spPr>
      </p:pic>
    </p:spTree>
    <p:extLst>
      <p:ext uri="{BB962C8B-B14F-4D97-AF65-F5344CB8AC3E}">
        <p14:creationId xmlns:p14="http://schemas.microsoft.com/office/powerpoint/2010/main" val="1202056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reserve="1">
  <p:cSld name="1_Caption">
    <p:spTree>
      <p:nvGrpSpPr>
        <p:cNvPr id="1" name="Shape 72"/>
        <p:cNvGrpSpPr/>
        <p:nvPr/>
      </p:nvGrpSpPr>
      <p:grpSpPr>
        <a:xfrm>
          <a:off x="0" y="0"/>
          <a:ext cx="0" cy="0"/>
          <a:chOff x="0" y="0"/>
          <a:chExt cx="0" cy="0"/>
        </a:xfrm>
      </p:grpSpPr>
      <p:sp>
        <p:nvSpPr>
          <p:cNvPr id="73" name="Google Shape;73;p11"/>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Autofit/>
          </a:bodyPr>
          <a:lstStyle>
            <a:lvl1pPr marL="457200" lvl="0" indent="-228600" algn="l">
              <a:lnSpc>
                <a:spcPct val="100000"/>
              </a:lnSpc>
              <a:spcBef>
                <a:spcPts val="0"/>
              </a:spcBef>
              <a:spcAft>
                <a:spcPts val="0"/>
              </a:spcAft>
              <a:buSzPts val="1800"/>
              <a:buNone/>
              <a:defRPr/>
            </a:lvl1pPr>
          </a:lstStyle>
          <a:p>
            <a:endParaRPr/>
          </a:p>
        </p:txBody>
      </p:sp>
      <p:sp>
        <p:nvSpPr>
          <p:cNvPr id="74" name="Google Shape;74;p11"/>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Tree>
    <p:extLst>
      <p:ext uri="{BB962C8B-B14F-4D97-AF65-F5344CB8AC3E}">
        <p14:creationId xmlns:p14="http://schemas.microsoft.com/office/powerpoint/2010/main" val="3674752551"/>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90" Type="http://schemas.openxmlformats.org/officeDocument/2006/relationships/theme" Target="../theme/theme1.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91"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noFill/>
        <a:effectLst/>
      </p:bgPr>
    </p:bg>
    <p:spTree>
      <p:nvGrpSpPr>
        <p:cNvPr id="1" name="Shape 5"/>
        <p:cNvGrpSpPr/>
        <p:nvPr/>
      </p:nvGrpSpPr>
      <p:grpSpPr>
        <a:xfrm>
          <a:off x="0" y="0"/>
          <a:ext cx="0" cy="0"/>
          <a:chOff x="0" y="0"/>
          <a:chExt cx="0" cy="0"/>
        </a:xfrm>
      </p:grpSpPr>
      <p:sp>
        <p:nvSpPr>
          <p:cNvPr id="6" name="Google Shape;6;p2"/>
          <p:cNvSpPr txBox="1">
            <a:spLocks noGrp="1"/>
          </p:cNvSpPr>
          <p:nvPr>
            <p:ph type="title"/>
          </p:nvPr>
        </p:nvSpPr>
        <p:spPr>
          <a:xfrm>
            <a:off x="311700" y="219462"/>
            <a:ext cx="77448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D03631"/>
              </a:buClr>
              <a:buSzPts val="2500"/>
              <a:buFont typeface="Calibri"/>
              <a:buNone/>
              <a:defRPr sz="2500" b="1" i="0" u="none" strike="noStrike" cap="none">
                <a:solidFill>
                  <a:srgbClr val="D03631"/>
                </a:solidFill>
                <a:latin typeface="Calibri"/>
                <a:ea typeface="Calibri"/>
                <a:cs typeface="Calibri"/>
                <a:sym typeface="Calibri"/>
              </a:defRPr>
            </a:lvl1pPr>
            <a:lvl2pPr marR="0" lvl="1"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9pPr>
          </a:lstStyle>
          <a:p>
            <a:endParaRPr dirty="0"/>
          </a:p>
        </p:txBody>
      </p:sp>
      <p:sp>
        <p:nvSpPr>
          <p:cNvPr id="7" name="Google Shape;7;p2"/>
          <p:cNvSpPr txBox="1">
            <a:spLocks noGrp="1"/>
          </p:cNvSpPr>
          <p:nvPr>
            <p:ph type="body" idx="1"/>
          </p:nvPr>
        </p:nvSpPr>
        <p:spPr>
          <a:xfrm>
            <a:off x="304800" y="971615"/>
            <a:ext cx="8520600" cy="34164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15000"/>
              </a:lnSpc>
              <a:spcBef>
                <a:spcPts val="0"/>
              </a:spcBef>
              <a:spcAft>
                <a:spcPts val="0"/>
              </a:spcAft>
              <a:buClr>
                <a:srgbClr val="E88D24"/>
              </a:buClr>
              <a:buSzPts val="1400"/>
              <a:buFont typeface="Calibri"/>
              <a:buChar char="●"/>
              <a:defRPr sz="1400" b="1" i="0" u="none" strike="noStrike" cap="none">
                <a:solidFill>
                  <a:srgbClr val="E88D24"/>
                </a:solidFill>
                <a:latin typeface="Calibri"/>
                <a:ea typeface="Calibri"/>
                <a:cs typeface="Calibri"/>
                <a:sym typeface="Calibri"/>
              </a:defRPr>
            </a:lvl1pPr>
            <a:lvl2pPr marL="914400" marR="0" lvl="1" indent="-317500" algn="l" rtl="0">
              <a:lnSpc>
                <a:spcPct val="115000"/>
              </a:lnSpc>
              <a:spcBef>
                <a:spcPts val="1600"/>
              </a:spcBef>
              <a:spcAft>
                <a:spcPts val="0"/>
              </a:spcAft>
              <a:buClr>
                <a:srgbClr val="000000"/>
              </a:buClr>
              <a:buSzPts val="1400"/>
              <a:buFont typeface="Calibri"/>
              <a:buChar char="○"/>
              <a:defRPr sz="1400" b="1" i="0" u="none" strike="noStrike" cap="none">
                <a:solidFill>
                  <a:srgbClr val="000000"/>
                </a:solidFill>
                <a:latin typeface="Calibri"/>
                <a:ea typeface="Calibri"/>
                <a:cs typeface="Calibri"/>
                <a:sym typeface="Calibri"/>
              </a:defRPr>
            </a:lvl2pPr>
            <a:lvl3pPr marL="1371600" marR="0" lvl="2"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3pPr>
            <a:lvl4pPr marL="1828800" marR="0" lvl="3"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4pPr>
            <a:lvl5pPr marL="2286000" marR="0" lvl="4"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5pPr>
            <a:lvl6pPr marL="2743200" marR="0" lvl="5"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6pPr>
            <a:lvl7pPr marL="3200400" marR="0" lvl="6"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7pPr>
            <a:lvl8pPr marL="3657600" marR="0" lvl="7"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8pPr>
            <a:lvl9pPr marL="4114800" marR="0" lvl="8" indent="-317500" algn="l" rtl="0">
              <a:lnSpc>
                <a:spcPct val="115000"/>
              </a:lnSpc>
              <a:spcBef>
                <a:spcPts val="1600"/>
              </a:spcBef>
              <a:spcAft>
                <a:spcPts val="160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9pPr>
          </a:lstStyle>
          <a:p>
            <a:endParaRPr dirty="0"/>
          </a:p>
        </p:txBody>
      </p:sp>
      <p:sp>
        <p:nvSpPr>
          <p:cNvPr id="8" name="Google Shape;8;p2"/>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dirty="0"/>
          </a:p>
        </p:txBody>
      </p:sp>
      <p:pic>
        <p:nvPicPr>
          <p:cNvPr id="9" name="Google Shape;9;p2" descr="Afbeelding met transport, verven, kunst&#10;&#10;Automatisch gegenereerde beschrijving"/>
          <p:cNvPicPr preferRelativeResize="0"/>
          <p:nvPr/>
        </p:nvPicPr>
        <p:blipFill rotWithShape="1">
          <a:blip r:embed="rId91">
            <a:alphaModFix/>
          </a:blip>
          <a:srcRect/>
          <a:stretch/>
        </p:blipFill>
        <p:spPr>
          <a:xfrm>
            <a:off x="8153486" y="2"/>
            <a:ext cx="1007999" cy="971613"/>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89"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 id="2147483754" r:id="rId12"/>
    <p:sldLayoutId id="2147483755" r:id="rId13"/>
    <p:sldLayoutId id="2147483756" r:id="rId14"/>
    <p:sldLayoutId id="2147483757" r:id="rId15"/>
    <p:sldLayoutId id="2147483758" r:id="rId16"/>
    <p:sldLayoutId id="2147483759" r:id="rId17"/>
    <p:sldLayoutId id="2147483760" r:id="rId18"/>
    <p:sldLayoutId id="2147483761" r:id="rId19"/>
    <p:sldLayoutId id="2147483762" r:id="rId20"/>
    <p:sldLayoutId id="2147483763" r:id="rId21"/>
    <p:sldLayoutId id="2147483764" r:id="rId22"/>
    <p:sldLayoutId id="2147483765" r:id="rId23"/>
    <p:sldLayoutId id="2147483766" r:id="rId24"/>
    <p:sldLayoutId id="2147483767" r:id="rId25"/>
    <p:sldLayoutId id="2147483768" r:id="rId26"/>
    <p:sldLayoutId id="2147483769" r:id="rId27"/>
    <p:sldLayoutId id="2147483770" r:id="rId28"/>
    <p:sldLayoutId id="2147483771" r:id="rId29"/>
    <p:sldLayoutId id="2147483772" r:id="rId30"/>
    <p:sldLayoutId id="2147483773" r:id="rId31"/>
    <p:sldLayoutId id="2147483774" r:id="rId32"/>
    <p:sldLayoutId id="2147483775" r:id="rId33"/>
    <p:sldLayoutId id="2147483776" r:id="rId34"/>
    <p:sldLayoutId id="2147483777" r:id="rId35"/>
    <p:sldLayoutId id="2147483778" r:id="rId36"/>
    <p:sldLayoutId id="2147483779" r:id="rId37"/>
    <p:sldLayoutId id="2147483780" r:id="rId38"/>
    <p:sldLayoutId id="2147483781" r:id="rId39"/>
    <p:sldLayoutId id="2147483782" r:id="rId40"/>
    <p:sldLayoutId id="2147483783" r:id="rId41"/>
    <p:sldLayoutId id="2147483784" r:id="rId42"/>
    <p:sldLayoutId id="2147483691" r:id="rId43"/>
    <p:sldLayoutId id="2147483693" r:id="rId44"/>
    <p:sldLayoutId id="2147483655" r:id="rId45"/>
    <p:sldLayoutId id="2147483695" r:id="rId46"/>
    <p:sldLayoutId id="2147483676" r:id="rId47"/>
    <p:sldLayoutId id="2147483696" r:id="rId48"/>
    <p:sldLayoutId id="2147483703" r:id="rId49"/>
    <p:sldLayoutId id="2147483704" r:id="rId50"/>
    <p:sldLayoutId id="2147483705" r:id="rId51"/>
    <p:sldLayoutId id="2147483706" r:id="rId52"/>
    <p:sldLayoutId id="2147483707" r:id="rId53"/>
    <p:sldLayoutId id="2147483708" r:id="rId54"/>
    <p:sldLayoutId id="2147483709" r:id="rId55"/>
    <p:sldLayoutId id="2147483710" r:id="rId56"/>
    <p:sldLayoutId id="2147483711" r:id="rId57"/>
    <p:sldLayoutId id="2147483712" r:id="rId58"/>
    <p:sldLayoutId id="2147483713" r:id="rId59"/>
    <p:sldLayoutId id="2147483714" r:id="rId60"/>
    <p:sldLayoutId id="2147483715" r:id="rId61"/>
    <p:sldLayoutId id="2147483716" r:id="rId62"/>
    <p:sldLayoutId id="2147483717" r:id="rId63"/>
    <p:sldLayoutId id="2147483718" r:id="rId64"/>
    <p:sldLayoutId id="2147483719" r:id="rId65"/>
    <p:sldLayoutId id="2147483720" r:id="rId66"/>
    <p:sldLayoutId id="2147483721" r:id="rId67"/>
    <p:sldLayoutId id="2147483722" r:id="rId68"/>
    <p:sldLayoutId id="2147483723" r:id="rId69"/>
    <p:sldLayoutId id="2147483724" r:id="rId70"/>
    <p:sldLayoutId id="2147483725" r:id="rId71"/>
    <p:sldLayoutId id="2147483726" r:id="rId72"/>
    <p:sldLayoutId id="2147483727" r:id="rId73"/>
    <p:sldLayoutId id="2147483728" r:id="rId74"/>
    <p:sldLayoutId id="2147483729" r:id="rId75"/>
    <p:sldLayoutId id="2147483730" r:id="rId76"/>
    <p:sldLayoutId id="2147483731" r:id="rId77"/>
    <p:sldLayoutId id="2147483732" r:id="rId78"/>
    <p:sldLayoutId id="2147483733" r:id="rId79"/>
    <p:sldLayoutId id="2147483734" r:id="rId80"/>
    <p:sldLayoutId id="2147483735" r:id="rId81"/>
    <p:sldLayoutId id="2147483736" r:id="rId82"/>
    <p:sldLayoutId id="2147483737" r:id="rId83"/>
    <p:sldLayoutId id="2147483738" r:id="rId84"/>
    <p:sldLayoutId id="2147483739" r:id="rId85"/>
    <p:sldLayoutId id="2147483740" r:id="rId86"/>
    <p:sldLayoutId id="2147483741" r:id="rId87"/>
    <p:sldLayoutId id="2147483742" r:id="rId88"/>
    <p:sldLayoutId id="2147483743" r:id="rId8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1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44.xml"/></Relationships>
</file>

<file path=ppt/slides/_rels/slide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slideLayout" Target="../slideLayouts/slideLayout46.xml"/><Relationship Id="rId1" Type="http://schemas.openxmlformats.org/officeDocument/2006/relationships/video" Target="https://www.youtube.com/embed/cExJqjPBhjA?feature=oembed" TargetMode="External"/><Relationship Id="rId5" Type="http://schemas.openxmlformats.org/officeDocument/2006/relationships/image" Target="../media/image17.png"/><Relationship Id="rId4" Type="http://schemas.openxmlformats.org/officeDocument/2006/relationships/hyperlink" Target="https://youtu.be/cExJqjPBhjA"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slideLayout" Target="../slideLayouts/slideLayout47.xml"/><Relationship Id="rId1" Type="http://schemas.openxmlformats.org/officeDocument/2006/relationships/video" Target="https://www.youtube.com/embed/1qIMcEFr8EI?feature=oembed" TargetMode="External"/><Relationship Id="rId5" Type="http://schemas.openxmlformats.org/officeDocument/2006/relationships/image" Target="../media/image19.png"/><Relationship Id="rId4" Type="http://schemas.openxmlformats.org/officeDocument/2006/relationships/hyperlink" Target="https://youtu.be/1qIMcEFr8EI"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slideLayout" Target="../slideLayouts/slideLayout48.xml"/><Relationship Id="rId1" Type="http://schemas.openxmlformats.org/officeDocument/2006/relationships/video" Target="https://www.youtube.com/embed/XjyrTljaN3Q?feature=oembed" TargetMode="External"/><Relationship Id="rId5" Type="http://schemas.openxmlformats.org/officeDocument/2006/relationships/image" Target="../media/image19.png"/><Relationship Id="rId4" Type="http://schemas.openxmlformats.org/officeDocument/2006/relationships/hyperlink" Target="https://youtu.be/XjyrTljaN3Q"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7304759C-6EAA-637C-9C8F-60DE9B2ED8E6}"/>
              </a:ext>
            </a:extLst>
          </p:cNvPr>
          <p:cNvSpPr>
            <a:spLocks noGrp="1"/>
          </p:cNvSpPr>
          <p:nvPr>
            <p:ph type="ctrTitle"/>
          </p:nvPr>
        </p:nvSpPr>
        <p:spPr/>
        <p:txBody>
          <a:bodyPr anchor="t"/>
          <a:lstStyle/>
          <a:p>
            <a:pPr algn="l"/>
            <a:r>
              <a:rPr lang="nl-NL" dirty="0"/>
              <a:t>Liefhebben en dienen</a:t>
            </a:r>
          </a:p>
        </p:txBody>
      </p:sp>
      <p:sp>
        <p:nvSpPr>
          <p:cNvPr id="5" name="Ondertitel 2">
            <a:extLst>
              <a:ext uri="{FF2B5EF4-FFF2-40B4-BE49-F238E27FC236}">
                <a16:creationId xmlns:a16="http://schemas.microsoft.com/office/drawing/2014/main" id="{5004083B-620D-CEF9-96C4-C8DA84EA41C2}"/>
              </a:ext>
            </a:extLst>
          </p:cNvPr>
          <p:cNvSpPr txBox="1">
            <a:spLocks/>
          </p:cNvSpPr>
          <p:nvPr/>
        </p:nvSpPr>
        <p:spPr>
          <a:xfrm>
            <a:off x="90890" y="2642870"/>
            <a:ext cx="3221653" cy="792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2200"/>
              <a:buFont typeface="Calibri"/>
              <a:buNone/>
              <a:defRPr sz="2200" b="1" i="0" u="none" strike="noStrike" cap="none">
                <a:solidFill>
                  <a:schemeClr val="dk1"/>
                </a:solidFill>
                <a:latin typeface="Calibri"/>
                <a:ea typeface="Calibri"/>
                <a:cs typeface="Calibri"/>
                <a:sym typeface="Calibri"/>
              </a:defRPr>
            </a:lvl1pPr>
            <a:lvl2pPr marL="914400" marR="0" lvl="1" indent="-317500" algn="ctr" rtl="0">
              <a:lnSpc>
                <a:spcPct val="100000"/>
              </a:lnSpc>
              <a:spcBef>
                <a:spcPts val="0"/>
              </a:spcBef>
              <a:spcAft>
                <a:spcPts val="0"/>
              </a:spcAft>
              <a:buClr>
                <a:schemeClr val="dk1"/>
              </a:buClr>
              <a:buSzPts val="2200"/>
              <a:buFont typeface="Calibri"/>
              <a:buNone/>
              <a:defRPr sz="2200" b="1" i="0" u="none" strike="noStrike" cap="none">
                <a:solidFill>
                  <a:schemeClr val="dk1"/>
                </a:solidFill>
                <a:latin typeface="Calibri"/>
                <a:ea typeface="Calibri"/>
                <a:cs typeface="Calibri"/>
                <a:sym typeface="Calibri"/>
              </a:defRPr>
            </a:lvl2pPr>
            <a:lvl3pPr marL="1371600" marR="0" lvl="2" indent="-317500" algn="ctr" rtl="0">
              <a:lnSpc>
                <a:spcPct val="100000"/>
              </a:lnSpc>
              <a:spcBef>
                <a:spcPts val="0"/>
              </a:spcBef>
              <a:spcAft>
                <a:spcPts val="0"/>
              </a:spcAft>
              <a:buClr>
                <a:schemeClr val="dk1"/>
              </a:buClr>
              <a:buSzPts val="2200"/>
              <a:buFont typeface="Calibri"/>
              <a:buNone/>
              <a:defRPr sz="2200" b="0" i="0" u="none" strike="noStrike" cap="none">
                <a:solidFill>
                  <a:schemeClr val="dk1"/>
                </a:solidFill>
                <a:latin typeface="Calibri"/>
                <a:ea typeface="Calibri"/>
                <a:cs typeface="Calibri"/>
                <a:sym typeface="Calibri"/>
              </a:defRPr>
            </a:lvl3pPr>
            <a:lvl4pPr marL="1828800" marR="0" lvl="3" indent="-317500" algn="ctr" rtl="0">
              <a:lnSpc>
                <a:spcPct val="100000"/>
              </a:lnSpc>
              <a:spcBef>
                <a:spcPts val="0"/>
              </a:spcBef>
              <a:spcAft>
                <a:spcPts val="0"/>
              </a:spcAft>
              <a:buClr>
                <a:schemeClr val="dk1"/>
              </a:buClr>
              <a:buSzPts val="2200"/>
              <a:buFont typeface="Calibri"/>
              <a:buNone/>
              <a:defRPr sz="2200" b="0" i="0" u="none" strike="noStrike" cap="none">
                <a:solidFill>
                  <a:schemeClr val="dk1"/>
                </a:solidFill>
                <a:latin typeface="Calibri"/>
                <a:ea typeface="Calibri"/>
                <a:cs typeface="Calibri"/>
                <a:sym typeface="Calibri"/>
              </a:defRPr>
            </a:lvl4pPr>
            <a:lvl5pPr marL="2286000" marR="0" lvl="4" indent="-317500" algn="ctr" rtl="0">
              <a:lnSpc>
                <a:spcPct val="100000"/>
              </a:lnSpc>
              <a:spcBef>
                <a:spcPts val="0"/>
              </a:spcBef>
              <a:spcAft>
                <a:spcPts val="0"/>
              </a:spcAft>
              <a:buClr>
                <a:schemeClr val="dk1"/>
              </a:buClr>
              <a:buSzPts val="2200"/>
              <a:buFont typeface="Calibri"/>
              <a:buNone/>
              <a:defRPr sz="2200" b="0" i="0" u="none" strike="noStrike" cap="none">
                <a:solidFill>
                  <a:schemeClr val="dk1"/>
                </a:solidFill>
                <a:latin typeface="Calibri"/>
                <a:ea typeface="Calibri"/>
                <a:cs typeface="Calibri"/>
                <a:sym typeface="Calibri"/>
              </a:defRPr>
            </a:lvl5pPr>
            <a:lvl6pPr marL="2743200" marR="0" lvl="5" indent="-317500" algn="ctr" rtl="0">
              <a:lnSpc>
                <a:spcPct val="100000"/>
              </a:lnSpc>
              <a:spcBef>
                <a:spcPts val="0"/>
              </a:spcBef>
              <a:spcAft>
                <a:spcPts val="0"/>
              </a:spcAft>
              <a:buClr>
                <a:schemeClr val="dk1"/>
              </a:buClr>
              <a:buSzPts val="2200"/>
              <a:buFont typeface="Calibri"/>
              <a:buNone/>
              <a:defRPr sz="2200" b="0" i="0" u="none" strike="noStrike" cap="none">
                <a:solidFill>
                  <a:schemeClr val="dk1"/>
                </a:solidFill>
                <a:latin typeface="Calibri"/>
                <a:ea typeface="Calibri"/>
                <a:cs typeface="Calibri"/>
                <a:sym typeface="Calibri"/>
              </a:defRPr>
            </a:lvl6pPr>
            <a:lvl7pPr marL="3200400" marR="0" lvl="6" indent="-317500" algn="ctr" rtl="0">
              <a:lnSpc>
                <a:spcPct val="100000"/>
              </a:lnSpc>
              <a:spcBef>
                <a:spcPts val="0"/>
              </a:spcBef>
              <a:spcAft>
                <a:spcPts val="0"/>
              </a:spcAft>
              <a:buClr>
                <a:schemeClr val="dk1"/>
              </a:buClr>
              <a:buSzPts val="2200"/>
              <a:buFont typeface="Calibri"/>
              <a:buNone/>
              <a:defRPr sz="2200" b="0" i="0" u="none" strike="noStrike" cap="none">
                <a:solidFill>
                  <a:schemeClr val="dk1"/>
                </a:solidFill>
                <a:latin typeface="Calibri"/>
                <a:ea typeface="Calibri"/>
                <a:cs typeface="Calibri"/>
                <a:sym typeface="Calibri"/>
              </a:defRPr>
            </a:lvl7pPr>
            <a:lvl8pPr marL="3657600" marR="0" lvl="7" indent="-317500" algn="ctr" rtl="0">
              <a:lnSpc>
                <a:spcPct val="100000"/>
              </a:lnSpc>
              <a:spcBef>
                <a:spcPts val="0"/>
              </a:spcBef>
              <a:spcAft>
                <a:spcPts val="0"/>
              </a:spcAft>
              <a:buClr>
                <a:schemeClr val="dk1"/>
              </a:buClr>
              <a:buSzPts val="2200"/>
              <a:buFont typeface="Calibri"/>
              <a:buNone/>
              <a:defRPr sz="2200" b="0" i="0" u="none" strike="noStrike" cap="none">
                <a:solidFill>
                  <a:schemeClr val="dk1"/>
                </a:solidFill>
                <a:latin typeface="Calibri"/>
                <a:ea typeface="Calibri"/>
                <a:cs typeface="Calibri"/>
                <a:sym typeface="Calibri"/>
              </a:defRPr>
            </a:lvl8pPr>
            <a:lvl9pPr marL="4114800" marR="0" lvl="8" indent="-317500" algn="ctr" rtl="0">
              <a:lnSpc>
                <a:spcPct val="100000"/>
              </a:lnSpc>
              <a:spcBef>
                <a:spcPts val="0"/>
              </a:spcBef>
              <a:spcAft>
                <a:spcPts val="0"/>
              </a:spcAft>
              <a:buClr>
                <a:schemeClr val="dk1"/>
              </a:buClr>
              <a:buSzPts val="2200"/>
              <a:buFont typeface="Calibri"/>
              <a:buNone/>
              <a:defRPr sz="2200" b="0" i="0" u="none" strike="noStrike" cap="none">
                <a:solidFill>
                  <a:schemeClr val="dk1"/>
                </a:solidFill>
                <a:latin typeface="Calibri"/>
                <a:ea typeface="Calibri"/>
                <a:cs typeface="Calibri"/>
                <a:sym typeface="Calibri"/>
              </a:defRPr>
            </a:lvl9pPr>
          </a:lstStyle>
          <a:p>
            <a:pPr algn="l"/>
            <a:r>
              <a:rPr lang="nl-NL" sz="1800" dirty="0">
                <a:solidFill>
                  <a:srgbClr val="000000"/>
                </a:solidFill>
                <a:latin typeface="Arial" panose="020B0604020202020204" pitchFamily="34" charset="0"/>
              </a:rPr>
              <a:t>Welkom bij het</a:t>
            </a:r>
          </a:p>
          <a:p>
            <a:pPr algn="l"/>
            <a:r>
              <a:rPr lang="nl-NL" sz="1800" dirty="0">
                <a:solidFill>
                  <a:srgbClr val="000000"/>
                </a:solidFill>
                <a:latin typeface="Arial" panose="020B0604020202020204" pitchFamily="34" charset="0"/>
              </a:rPr>
              <a:t>Basisprogramma</a:t>
            </a:r>
          </a:p>
          <a:p>
            <a:pPr algn="l"/>
            <a:r>
              <a:rPr lang="nl-NL" sz="1800" dirty="0">
                <a:solidFill>
                  <a:srgbClr val="000000"/>
                </a:solidFill>
                <a:latin typeface="Arial" panose="020B0604020202020204" pitchFamily="34" charset="0"/>
              </a:rPr>
              <a:t>Liefhebben en dienen</a:t>
            </a:r>
            <a:br>
              <a:rPr lang="nl-NL" dirty="0"/>
            </a:br>
            <a:endParaRPr lang="nl-NL" dirty="0"/>
          </a:p>
        </p:txBody>
      </p:sp>
    </p:spTree>
    <p:extLst>
      <p:ext uri="{BB962C8B-B14F-4D97-AF65-F5344CB8AC3E}">
        <p14:creationId xmlns:p14="http://schemas.microsoft.com/office/powerpoint/2010/main" val="25219110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7F91C42-A823-6A94-3874-4509A34D9F11}"/>
              </a:ext>
            </a:extLst>
          </p:cNvPr>
          <p:cNvSpPr>
            <a:spLocks noGrp="1"/>
          </p:cNvSpPr>
          <p:nvPr>
            <p:ph type="title"/>
          </p:nvPr>
        </p:nvSpPr>
        <p:spPr/>
        <p:txBody>
          <a:bodyPr/>
          <a:lstStyle/>
          <a:p>
            <a:r>
              <a:rPr lang="nl-NL" dirty="0"/>
              <a:t>Route</a:t>
            </a:r>
          </a:p>
        </p:txBody>
      </p:sp>
      <p:pic>
        <p:nvPicPr>
          <p:cNvPr id="3" name="Afbeelding 2" descr="Afbeelding met tekst, schermopname, lijn, Perceel&#10;&#10;Automatisch gegenereerde beschrijving">
            <a:extLst>
              <a:ext uri="{FF2B5EF4-FFF2-40B4-BE49-F238E27FC236}">
                <a16:creationId xmlns:a16="http://schemas.microsoft.com/office/drawing/2014/main" id="{C746F139-FFBC-753B-5DB6-E0368973FB9F}"/>
              </a:ext>
            </a:extLst>
          </p:cNvPr>
          <p:cNvPicPr>
            <a:picLocks noChangeAspect="1"/>
          </p:cNvPicPr>
          <p:nvPr/>
        </p:nvPicPr>
        <p:blipFill>
          <a:blip r:embed="rId2"/>
          <a:stretch>
            <a:fillRect/>
          </a:stretch>
        </p:blipFill>
        <p:spPr>
          <a:xfrm>
            <a:off x="1761231" y="778525"/>
            <a:ext cx="5621538" cy="4073419"/>
          </a:xfrm>
          <a:prstGeom prst="rect">
            <a:avLst/>
          </a:prstGeom>
        </p:spPr>
      </p:pic>
    </p:spTree>
    <p:extLst>
      <p:ext uri="{BB962C8B-B14F-4D97-AF65-F5344CB8AC3E}">
        <p14:creationId xmlns:p14="http://schemas.microsoft.com/office/powerpoint/2010/main" val="10258866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E993D0D-6399-C79C-78FF-5D9DAD329CDB}"/>
              </a:ext>
            </a:extLst>
          </p:cNvPr>
          <p:cNvSpPr>
            <a:spLocks noGrp="1"/>
          </p:cNvSpPr>
          <p:nvPr>
            <p:ph type="title"/>
          </p:nvPr>
        </p:nvSpPr>
        <p:spPr>
          <a:xfrm>
            <a:off x="313200" y="206375"/>
            <a:ext cx="7744799" cy="572700"/>
          </a:xfrm>
        </p:spPr>
        <p:txBody>
          <a:bodyPr/>
          <a:lstStyle/>
          <a:p>
            <a:r>
              <a:rPr lang="nl-NL" dirty="0"/>
              <a:t>Oriëntatievideo</a:t>
            </a:r>
            <a:br>
              <a:rPr lang="nl-NL" dirty="0"/>
            </a:br>
            <a:r>
              <a:rPr lang="nl-NL" dirty="0"/>
              <a:t>Liefhebben en dienen</a:t>
            </a:r>
          </a:p>
        </p:txBody>
      </p:sp>
      <p:pic>
        <p:nvPicPr>
          <p:cNvPr id="3" name="Onlinemedia 2">
            <a:hlinkClick r:id="" action="ppaction://media"/>
            <a:extLst>
              <a:ext uri="{FF2B5EF4-FFF2-40B4-BE49-F238E27FC236}">
                <a16:creationId xmlns:a16="http://schemas.microsoft.com/office/drawing/2014/main" id="{5F23E371-2F25-6932-3D21-77EE5558D26F}"/>
              </a:ext>
            </a:extLst>
          </p:cNvPr>
          <p:cNvPicPr>
            <a:picLocks noRot="1" noChangeAspect="1"/>
          </p:cNvPicPr>
          <p:nvPr>
            <a:videoFile r:link="rId1"/>
          </p:nvPr>
        </p:nvPicPr>
        <p:blipFill>
          <a:blip r:embed="rId3"/>
          <a:stretch>
            <a:fillRect/>
          </a:stretch>
        </p:blipFill>
        <p:spPr>
          <a:xfrm>
            <a:off x="408750" y="1491891"/>
            <a:ext cx="5983424" cy="3380635"/>
          </a:xfrm>
          <a:prstGeom prst="rect">
            <a:avLst/>
          </a:prstGeom>
        </p:spPr>
      </p:pic>
      <p:pic>
        <p:nvPicPr>
          <p:cNvPr id="4" name="Afbeelding 3" descr="Afbeelding met schermopname, Lettertype, tekst, Graphics&#10;&#10;Automatisch gegenereerde beschrijving">
            <a:hlinkClick r:id="rId4"/>
            <a:extLst>
              <a:ext uri="{FF2B5EF4-FFF2-40B4-BE49-F238E27FC236}">
                <a16:creationId xmlns:a16="http://schemas.microsoft.com/office/drawing/2014/main" id="{47881D02-A5C8-CEC1-6D4E-A52752599A83}"/>
              </a:ext>
            </a:extLst>
          </p:cNvPr>
          <p:cNvPicPr>
            <a:picLocks noChangeAspect="1"/>
          </p:cNvPicPr>
          <p:nvPr/>
        </p:nvPicPr>
        <p:blipFill>
          <a:blip r:embed="rId5"/>
          <a:stretch>
            <a:fillRect/>
          </a:stretch>
        </p:blipFill>
        <p:spPr>
          <a:xfrm>
            <a:off x="6423181" y="4369900"/>
            <a:ext cx="2713547" cy="520608"/>
          </a:xfrm>
          <a:prstGeom prst="rect">
            <a:avLst/>
          </a:prstGeom>
        </p:spPr>
      </p:pic>
    </p:spTree>
    <p:extLst>
      <p:ext uri="{BB962C8B-B14F-4D97-AF65-F5344CB8AC3E}">
        <p14:creationId xmlns:p14="http://schemas.microsoft.com/office/powerpoint/2010/main" val="125078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5F736FB-B7EC-1F36-3573-CEDC9C7B7E99}"/>
              </a:ext>
            </a:extLst>
          </p:cNvPr>
          <p:cNvSpPr>
            <a:spLocks noGrp="1"/>
          </p:cNvSpPr>
          <p:nvPr>
            <p:ph type="title"/>
          </p:nvPr>
        </p:nvSpPr>
        <p:spPr/>
        <p:txBody>
          <a:bodyPr/>
          <a:lstStyle/>
          <a:p>
            <a:r>
              <a:rPr lang="nl-NL" dirty="0"/>
              <a:t>Oriëntatie 1: </a:t>
            </a:r>
            <a:br>
              <a:rPr lang="nl-NL" dirty="0"/>
            </a:br>
            <a:r>
              <a:rPr lang="nl-NL" dirty="0"/>
              <a:t>Eerste gedachten bij liefhebben en dienen</a:t>
            </a:r>
          </a:p>
        </p:txBody>
      </p:sp>
      <p:sp>
        <p:nvSpPr>
          <p:cNvPr id="3" name="Tijdelijke aanduiding voor tekst 2">
            <a:extLst>
              <a:ext uri="{FF2B5EF4-FFF2-40B4-BE49-F238E27FC236}">
                <a16:creationId xmlns:a16="http://schemas.microsoft.com/office/drawing/2014/main" id="{086FF146-9967-2B5B-2FA2-C0D9B4E4DEF8}"/>
              </a:ext>
            </a:extLst>
          </p:cNvPr>
          <p:cNvSpPr>
            <a:spLocks noGrp="1"/>
          </p:cNvSpPr>
          <p:nvPr>
            <p:ph type="body" idx="1"/>
          </p:nvPr>
        </p:nvSpPr>
        <p:spPr/>
        <p:txBody>
          <a:bodyPr/>
          <a:lstStyle/>
          <a:p>
            <a:pPr rtl="0" fontAlgn="base">
              <a:spcBef>
                <a:spcPts val="0"/>
              </a:spcBef>
              <a:spcAft>
                <a:spcPts val="0"/>
              </a:spcAft>
              <a:buFont typeface="+mj-lt"/>
              <a:buAutoNum type="arabicPeriod"/>
            </a:pPr>
            <a:endParaRPr lang="nl-NL" b="0" i="0" u="none" strike="noStrike" dirty="0">
              <a:solidFill>
                <a:srgbClr val="000000"/>
              </a:solidFill>
              <a:effectLst/>
              <a:latin typeface="Calibri" panose="020F0502020204030204" pitchFamily="34" charset="0"/>
              <a:cs typeface="Calibri" panose="020F0502020204030204" pitchFamily="34" charset="0"/>
            </a:endParaRPr>
          </a:p>
          <a:p>
            <a:pPr rtl="0" fontAlgn="base">
              <a:spcBef>
                <a:spcPts val="0"/>
              </a:spcBef>
              <a:spcAft>
                <a:spcPts val="0"/>
              </a:spcAft>
              <a:buFont typeface="+mj-lt"/>
              <a:buAutoNum type="arabicPeriod"/>
            </a:pPr>
            <a:r>
              <a:rPr lang="nl-NL" b="0" i="0" u="none" strike="noStrike" dirty="0">
                <a:solidFill>
                  <a:srgbClr val="000000"/>
                </a:solidFill>
                <a:effectLst/>
                <a:latin typeface="Calibri" panose="020F0502020204030204" pitchFamily="34" charset="0"/>
                <a:cs typeface="Calibri" panose="020F0502020204030204" pitchFamily="34" charset="0"/>
              </a:rPr>
              <a:t>Wat hoorden we tijdens het kijken van de video dat herkenbaar voor ons was? </a:t>
            </a:r>
          </a:p>
          <a:p>
            <a:pPr rtl="0" fontAlgn="base">
              <a:spcBef>
                <a:spcPts val="0"/>
              </a:spcBef>
              <a:spcAft>
                <a:spcPts val="0"/>
              </a:spcAft>
              <a:buFont typeface="+mj-lt"/>
              <a:buAutoNum type="arabicPeriod"/>
            </a:pPr>
            <a:endParaRPr lang="nl-NL" b="0" i="0" u="none" strike="noStrike" dirty="0">
              <a:solidFill>
                <a:srgbClr val="000000"/>
              </a:solidFill>
              <a:effectLst/>
              <a:latin typeface="Calibri" panose="020F0502020204030204" pitchFamily="34" charset="0"/>
              <a:cs typeface="Calibri" panose="020F0502020204030204" pitchFamily="34" charset="0"/>
            </a:endParaRPr>
          </a:p>
          <a:p>
            <a:pPr rtl="0" fontAlgn="base">
              <a:spcBef>
                <a:spcPts val="0"/>
              </a:spcBef>
              <a:spcAft>
                <a:spcPts val="0"/>
              </a:spcAft>
              <a:buFont typeface="+mj-lt"/>
              <a:buAutoNum type="arabicPeriod"/>
            </a:pPr>
            <a:r>
              <a:rPr lang="nl-NL" b="0" i="0" u="none" strike="noStrike" dirty="0">
                <a:solidFill>
                  <a:srgbClr val="000000"/>
                </a:solidFill>
                <a:effectLst/>
                <a:latin typeface="Calibri" panose="020F0502020204030204" pitchFamily="34" charset="0"/>
                <a:cs typeface="Calibri" panose="020F0502020204030204" pitchFamily="34" charset="0"/>
              </a:rPr>
              <a:t>Was er ook iets dat nieuw en misschien zelfs een beetje vreemd voor ons was?</a:t>
            </a:r>
          </a:p>
          <a:p>
            <a:pPr rtl="0" fontAlgn="base">
              <a:spcBef>
                <a:spcPts val="0"/>
              </a:spcBef>
              <a:spcAft>
                <a:spcPts val="0"/>
              </a:spcAft>
              <a:buFont typeface="+mj-lt"/>
              <a:buAutoNum type="arabicPeriod"/>
            </a:pPr>
            <a:endParaRPr lang="nl-NL" b="0" i="0" u="none" strike="noStrike" dirty="0">
              <a:solidFill>
                <a:srgbClr val="000000"/>
              </a:solidFill>
              <a:effectLst/>
              <a:latin typeface="Calibri" panose="020F0502020204030204" pitchFamily="34" charset="0"/>
              <a:cs typeface="Calibri" panose="020F0502020204030204" pitchFamily="34" charset="0"/>
            </a:endParaRPr>
          </a:p>
          <a:p>
            <a:pPr rtl="0" fontAlgn="base">
              <a:spcBef>
                <a:spcPts val="0"/>
              </a:spcBef>
              <a:spcAft>
                <a:spcPts val="0"/>
              </a:spcAft>
              <a:buFont typeface="+mj-lt"/>
              <a:buAutoNum type="arabicPeriod"/>
            </a:pPr>
            <a:r>
              <a:rPr lang="nl-NL" b="0" i="0" u="none" strike="noStrike" dirty="0">
                <a:solidFill>
                  <a:srgbClr val="000000"/>
                </a:solidFill>
                <a:effectLst/>
                <a:latin typeface="Calibri" panose="020F0502020204030204" pitchFamily="34" charset="0"/>
                <a:cs typeface="Calibri" panose="020F0502020204030204" pitchFamily="34" charset="0"/>
              </a:rPr>
              <a:t>Wat zouden wij op basis van deze video en/of onze eigen gedachten en ervaringen als kern van liefhebben en dienen benoemen? </a:t>
            </a:r>
          </a:p>
          <a:p>
            <a:pPr rtl="0" fontAlgn="base">
              <a:spcBef>
                <a:spcPts val="0"/>
              </a:spcBef>
              <a:spcAft>
                <a:spcPts val="0"/>
              </a:spcAft>
              <a:buFont typeface="+mj-lt"/>
              <a:buAutoNum type="arabicPeriod"/>
            </a:pPr>
            <a:endParaRPr lang="nl-NL" b="0" i="0" u="none" strike="noStrike" dirty="0">
              <a:solidFill>
                <a:srgbClr val="000000"/>
              </a:solidFill>
              <a:effectLst/>
              <a:latin typeface="Calibri" panose="020F0502020204030204" pitchFamily="34" charset="0"/>
              <a:cs typeface="Calibri" panose="020F0502020204030204" pitchFamily="34" charset="0"/>
            </a:endParaRPr>
          </a:p>
          <a:p>
            <a:pPr rtl="0" fontAlgn="base">
              <a:spcBef>
                <a:spcPts val="0"/>
              </a:spcBef>
              <a:spcAft>
                <a:spcPts val="0"/>
              </a:spcAft>
              <a:buFont typeface="+mj-lt"/>
              <a:buAutoNum type="arabicPeriod"/>
            </a:pPr>
            <a:r>
              <a:rPr lang="nl-NL" b="0" i="0" u="none" strike="noStrike" dirty="0">
                <a:solidFill>
                  <a:srgbClr val="000000"/>
                </a:solidFill>
                <a:effectLst/>
                <a:latin typeface="Calibri" panose="020F0502020204030204" pitchFamily="34" charset="0"/>
                <a:cs typeface="Calibri" panose="020F0502020204030204" pitchFamily="34" charset="0"/>
              </a:rPr>
              <a:t>Hebben we iets gemist in de video? Zo ja, wat en waarom?</a:t>
            </a:r>
          </a:p>
        </p:txBody>
      </p:sp>
    </p:spTree>
    <p:extLst>
      <p:ext uri="{BB962C8B-B14F-4D97-AF65-F5344CB8AC3E}">
        <p14:creationId xmlns:p14="http://schemas.microsoft.com/office/powerpoint/2010/main" val="12069840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5F736FB-B7EC-1F36-3573-CEDC9C7B7E99}"/>
              </a:ext>
            </a:extLst>
          </p:cNvPr>
          <p:cNvSpPr>
            <a:spLocks noGrp="1"/>
          </p:cNvSpPr>
          <p:nvPr>
            <p:ph type="title"/>
          </p:nvPr>
        </p:nvSpPr>
        <p:spPr/>
        <p:txBody>
          <a:bodyPr/>
          <a:lstStyle/>
          <a:p>
            <a:r>
              <a:rPr lang="nl-NL" dirty="0"/>
              <a:t>Oriëntatie 2: </a:t>
            </a:r>
            <a:br>
              <a:rPr lang="nl-NL" dirty="0"/>
            </a:br>
            <a:r>
              <a:rPr lang="nl-NL" dirty="0"/>
              <a:t>Ervaringen delen rond liefde geven en ontvangen</a:t>
            </a:r>
          </a:p>
        </p:txBody>
      </p:sp>
      <p:sp>
        <p:nvSpPr>
          <p:cNvPr id="3" name="Tijdelijke aanduiding voor tekst 2">
            <a:extLst>
              <a:ext uri="{FF2B5EF4-FFF2-40B4-BE49-F238E27FC236}">
                <a16:creationId xmlns:a16="http://schemas.microsoft.com/office/drawing/2014/main" id="{086FF146-9967-2B5B-2FA2-C0D9B4E4DEF8}"/>
              </a:ext>
            </a:extLst>
          </p:cNvPr>
          <p:cNvSpPr>
            <a:spLocks noGrp="1"/>
          </p:cNvSpPr>
          <p:nvPr>
            <p:ph type="body" idx="1"/>
          </p:nvPr>
        </p:nvSpPr>
        <p:spPr/>
        <p:txBody>
          <a:bodyPr/>
          <a:lstStyle/>
          <a:p>
            <a:pPr rtl="0" fontAlgn="base">
              <a:spcBef>
                <a:spcPts val="0"/>
              </a:spcBef>
              <a:spcAft>
                <a:spcPts val="0"/>
              </a:spcAft>
              <a:buFont typeface="+mj-lt"/>
              <a:buAutoNum type="arabicPeriod"/>
            </a:pPr>
            <a:endParaRPr lang="nl-NL" b="0" i="0" u="none" strike="noStrike" dirty="0">
              <a:solidFill>
                <a:srgbClr val="000000"/>
              </a:solidFill>
              <a:effectLst/>
              <a:latin typeface="Calibri" panose="020F0502020204030204" pitchFamily="34" charset="0"/>
              <a:cs typeface="Calibri" panose="020F0502020204030204" pitchFamily="34" charset="0"/>
            </a:endParaRPr>
          </a:p>
          <a:p>
            <a:pPr rtl="0" fontAlgn="base">
              <a:spcBef>
                <a:spcPts val="0"/>
              </a:spcBef>
              <a:spcAft>
                <a:spcPts val="0"/>
              </a:spcAft>
              <a:buFont typeface="+mj-lt"/>
              <a:buAutoNum type="arabicPeriod"/>
            </a:pPr>
            <a:r>
              <a:rPr lang="nl-NL" b="0" i="0" u="none" strike="noStrike" dirty="0">
                <a:solidFill>
                  <a:srgbClr val="000000"/>
                </a:solidFill>
                <a:effectLst/>
                <a:latin typeface="Calibri" panose="020F0502020204030204" pitchFamily="34" charset="0"/>
                <a:cs typeface="Calibri" panose="020F0502020204030204" pitchFamily="34" charset="0"/>
              </a:rPr>
              <a:t>We denken allemaal na over een situatie waarin wij ons echt gezien, geliefd of gediend voelden en delen onze verhalen met elkaar. We leggen daarbij uit waarom we ons zo voelden (of juist niet, als iemand geen positieve ervaring kan bedenken). </a:t>
            </a:r>
          </a:p>
          <a:p>
            <a:pPr rtl="0" fontAlgn="base">
              <a:spcBef>
                <a:spcPts val="0"/>
              </a:spcBef>
              <a:spcAft>
                <a:spcPts val="0"/>
              </a:spcAft>
              <a:buFont typeface="+mj-lt"/>
              <a:buAutoNum type="arabicPeriod"/>
            </a:pPr>
            <a:endParaRPr lang="nl-NL" b="0" i="0" u="none" strike="noStrike" dirty="0">
              <a:solidFill>
                <a:srgbClr val="000000"/>
              </a:solidFill>
              <a:effectLst/>
              <a:latin typeface="Calibri" panose="020F0502020204030204" pitchFamily="34" charset="0"/>
              <a:cs typeface="Calibri" panose="020F0502020204030204" pitchFamily="34" charset="0"/>
            </a:endParaRPr>
          </a:p>
          <a:p>
            <a:pPr rtl="0" fontAlgn="base">
              <a:spcBef>
                <a:spcPts val="0"/>
              </a:spcBef>
              <a:spcAft>
                <a:spcPts val="0"/>
              </a:spcAft>
              <a:buFont typeface="+mj-lt"/>
              <a:buAutoNum type="arabicPeriod"/>
            </a:pPr>
            <a:r>
              <a:rPr lang="nl-NL" b="0" i="0" u="none" strike="noStrike" dirty="0">
                <a:solidFill>
                  <a:srgbClr val="000000"/>
                </a:solidFill>
                <a:effectLst/>
                <a:latin typeface="Calibri" panose="020F0502020204030204" pitchFamily="34" charset="0"/>
                <a:cs typeface="Calibri" panose="020F0502020204030204" pitchFamily="34" charset="0"/>
              </a:rPr>
              <a:t>Is het denkbaar dat iemand liefde probeert te geven, maar dat het niet goed wordt ontvangen? Zo ja, wat zouden hiervan dan oorzaken kunnen zijn?</a:t>
            </a:r>
          </a:p>
          <a:p>
            <a:pPr rtl="0" fontAlgn="base">
              <a:spcBef>
                <a:spcPts val="0"/>
              </a:spcBef>
              <a:spcAft>
                <a:spcPts val="0"/>
              </a:spcAft>
              <a:buFont typeface="+mj-lt"/>
              <a:buAutoNum type="arabicPeriod"/>
            </a:pPr>
            <a:endParaRPr lang="nl-NL" b="0" i="0" u="none" strike="noStrike" dirty="0">
              <a:solidFill>
                <a:srgbClr val="000000"/>
              </a:solidFill>
              <a:effectLst/>
              <a:latin typeface="Calibri" panose="020F0502020204030204" pitchFamily="34" charset="0"/>
              <a:cs typeface="Calibri" panose="020F0502020204030204" pitchFamily="34" charset="0"/>
            </a:endParaRPr>
          </a:p>
          <a:p>
            <a:pPr rtl="0" fontAlgn="base">
              <a:spcBef>
                <a:spcPts val="0"/>
              </a:spcBef>
              <a:spcAft>
                <a:spcPts val="0"/>
              </a:spcAft>
              <a:buFont typeface="+mj-lt"/>
              <a:buAutoNum type="arabicPeriod"/>
            </a:pPr>
            <a:r>
              <a:rPr lang="nl-NL" b="0" i="0" u="none" strike="noStrike" dirty="0">
                <a:solidFill>
                  <a:srgbClr val="000000"/>
                </a:solidFill>
                <a:effectLst/>
                <a:latin typeface="Calibri" panose="020F0502020204030204" pitchFamily="34" charset="0"/>
                <a:cs typeface="Calibri" panose="020F0502020204030204" pitchFamily="34" charset="0"/>
              </a:rPr>
              <a:t>Hebben we in de video iets gehoord waaruit blijkt dat er verschillende stijlen zijn om liefde te geven en liefde te ontvangen? Zo ja, wat?</a:t>
            </a:r>
          </a:p>
          <a:p>
            <a:pPr rtl="0" fontAlgn="base">
              <a:spcBef>
                <a:spcPts val="0"/>
              </a:spcBef>
              <a:spcAft>
                <a:spcPts val="0"/>
              </a:spcAft>
              <a:buFont typeface="+mj-lt"/>
              <a:buAutoNum type="arabicPeriod"/>
            </a:pPr>
            <a:endParaRPr lang="nl-NL" b="0" i="0" u="none" strike="noStrike" dirty="0">
              <a:solidFill>
                <a:srgbClr val="000000"/>
              </a:solidFill>
              <a:effectLst/>
              <a:latin typeface="Calibri" panose="020F0502020204030204" pitchFamily="34" charset="0"/>
              <a:cs typeface="Calibri" panose="020F0502020204030204" pitchFamily="34" charset="0"/>
            </a:endParaRPr>
          </a:p>
          <a:p>
            <a:pPr rtl="0" fontAlgn="base">
              <a:spcBef>
                <a:spcPts val="0"/>
              </a:spcBef>
              <a:spcAft>
                <a:spcPts val="0"/>
              </a:spcAft>
              <a:buFont typeface="+mj-lt"/>
              <a:buAutoNum type="arabicPeriod"/>
            </a:pPr>
            <a:r>
              <a:rPr lang="nl-NL" b="0" i="0" u="none" strike="noStrike" dirty="0">
                <a:solidFill>
                  <a:srgbClr val="000000"/>
                </a:solidFill>
                <a:effectLst/>
                <a:latin typeface="Calibri" panose="020F0502020204030204" pitchFamily="34" charset="0"/>
                <a:cs typeface="Calibri" panose="020F0502020204030204" pitchFamily="34" charset="0"/>
              </a:rPr>
              <a:t>Is er nog een ander inzicht dat we (nu of later) naar aanleiding van de video met elkaar willen bespreken?</a:t>
            </a:r>
          </a:p>
        </p:txBody>
      </p:sp>
    </p:spTree>
    <p:extLst>
      <p:ext uri="{BB962C8B-B14F-4D97-AF65-F5344CB8AC3E}">
        <p14:creationId xmlns:p14="http://schemas.microsoft.com/office/powerpoint/2010/main" val="38321479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9C4C2A3-B889-83EA-5BB1-CAB9E2E50609}"/>
              </a:ext>
            </a:extLst>
          </p:cNvPr>
          <p:cNvSpPr>
            <a:spLocks noGrp="1"/>
          </p:cNvSpPr>
          <p:nvPr>
            <p:ph type="title"/>
          </p:nvPr>
        </p:nvSpPr>
        <p:spPr/>
        <p:txBody>
          <a:bodyPr/>
          <a:lstStyle/>
          <a:p>
            <a:r>
              <a:rPr lang="nl-NL" dirty="0"/>
              <a:t>Kompas</a:t>
            </a:r>
          </a:p>
        </p:txBody>
      </p:sp>
      <p:pic>
        <p:nvPicPr>
          <p:cNvPr id="5" name="Afbeelding 4" descr="Afbeelding met zwart, duisternis&#10;&#10;Automatisch gegenereerde beschrijving">
            <a:extLst>
              <a:ext uri="{FF2B5EF4-FFF2-40B4-BE49-F238E27FC236}">
                <a16:creationId xmlns:a16="http://schemas.microsoft.com/office/drawing/2014/main" id="{9F8EA287-9F01-F52E-AEAC-A94D11DCA864}"/>
              </a:ext>
            </a:extLst>
          </p:cNvPr>
          <p:cNvPicPr>
            <a:picLocks noChangeAspect="1"/>
          </p:cNvPicPr>
          <p:nvPr/>
        </p:nvPicPr>
        <p:blipFill>
          <a:blip r:embed="rId2"/>
          <a:stretch>
            <a:fillRect/>
          </a:stretch>
        </p:blipFill>
        <p:spPr>
          <a:xfrm>
            <a:off x="3959603" y="2156605"/>
            <a:ext cx="1224794" cy="1247475"/>
          </a:xfrm>
          <a:prstGeom prst="rect">
            <a:avLst/>
          </a:prstGeom>
        </p:spPr>
      </p:pic>
    </p:spTree>
    <p:extLst>
      <p:ext uri="{BB962C8B-B14F-4D97-AF65-F5344CB8AC3E}">
        <p14:creationId xmlns:p14="http://schemas.microsoft.com/office/powerpoint/2010/main" val="38769386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B50CE85-15C1-4B1C-E278-7E655F054BE0}"/>
              </a:ext>
            </a:extLst>
          </p:cNvPr>
          <p:cNvSpPr>
            <a:spLocks noGrp="1"/>
          </p:cNvSpPr>
          <p:nvPr>
            <p:ph type="title"/>
          </p:nvPr>
        </p:nvSpPr>
        <p:spPr>
          <a:xfrm>
            <a:off x="313200" y="206375"/>
            <a:ext cx="7744800" cy="572700"/>
          </a:xfrm>
        </p:spPr>
        <p:txBody>
          <a:bodyPr/>
          <a:lstStyle/>
          <a:p>
            <a:r>
              <a:rPr lang="nl-NL" dirty="0"/>
              <a:t>Reisgidsvideo</a:t>
            </a:r>
            <a:br>
              <a:rPr lang="nl-NL" dirty="0"/>
            </a:br>
            <a:r>
              <a:rPr lang="nl-NL" dirty="0"/>
              <a:t>Liefhebben en dienen (1</a:t>
            </a:r>
            <a:r>
              <a:rPr lang="nl-NL" baseline="30000" dirty="0"/>
              <a:t>e</a:t>
            </a:r>
            <a:r>
              <a:rPr lang="nl-NL" dirty="0"/>
              <a:t> video)</a:t>
            </a:r>
          </a:p>
        </p:txBody>
      </p:sp>
      <p:pic>
        <p:nvPicPr>
          <p:cNvPr id="3" name="Onlinemedia 2">
            <a:hlinkClick r:id="" action="ppaction://media"/>
            <a:extLst>
              <a:ext uri="{FF2B5EF4-FFF2-40B4-BE49-F238E27FC236}">
                <a16:creationId xmlns:a16="http://schemas.microsoft.com/office/drawing/2014/main" id="{050C2593-55E2-9B0F-81B4-D593A42CBA61}"/>
              </a:ext>
            </a:extLst>
          </p:cNvPr>
          <p:cNvPicPr>
            <a:picLocks noRot="1" noChangeAspect="1"/>
          </p:cNvPicPr>
          <p:nvPr>
            <a:videoFile r:link="rId1"/>
          </p:nvPr>
        </p:nvPicPr>
        <p:blipFill>
          <a:blip r:embed="rId3"/>
          <a:stretch>
            <a:fillRect/>
          </a:stretch>
        </p:blipFill>
        <p:spPr>
          <a:xfrm>
            <a:off x="408750" y="1509144"/>
            <a:ext cx="5957544" cy="3366012"/>
          </a:xfrm>
          <a:prstGeom prst="rect">
            <a:avLst/>
          </a:prstGeom>
        </p:spPr>
      </p:pic>
      <p:pic>
        <p:nvPicPr>
          <p:cNvPr id="4" name="Afbeelding 3" descr="Afbeelding met tekst, schermopname, Lettertype, Graphics&#10;&#10;Automatisch gegenereerde beschrijving">
            <a:hlinkClick r:id="rId4"/>
            <a:extLst>
              <a:ext uri="{FF2B5EF4-FFF2-40B4-BE49-F238E27FC236}">
                <a16:creationId xmlns:a16="http://schemas.microsoft.com/office/drawing/2014/main" id="{2012A595-05AA-F976-C683-8F6DA6CA19EB}"/>
              </a:ext>
            </a:extLst>
          </p:cNvPr>
          <p:cNvPicPr>
            <a:picLocks noChangeAspect="1"/>
          </p:cNvPicPr>
          <p:nvPr/>
        </p:nvPicPr>
        <p:blipFill>
          <a:blip r:embed="rId5"/>
          <a:stretch>
            <a:fillRect/>
          </a:stretch>
        </p:blipFill>
        <p:spPr>
          <a:xfrm>
            <a:off x="6449663" y="4389004"/>
            <a:ext cx="2660585" cy="482400"/>
          </a:xfrm>
          <a:prstGeom prst="rect">
            <a:avLst/>
          </a:prstGeom>
        </p:spPr>
      </p:pic>
    </p:spTree>
    <p:extLst>
      <p:ext uri="{BB962C8B-B14F-4D97-AF65-F5344CB8AC3E}">
        <p14:creationId xmlns:p14="http://schemas.microsoft.com/office/powerpoint/2010/main" val="2739601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304114F-E75C-2F85-9108-51C746A2128A}"/>
              </a:ext>
            </a:extLst>
          </p:cNvPr>
          <p:cNvSpPr>
            <a:spLocks noGrp="1"/>
          </p:cNvSpPr>
          <p:nvPr>
            <p:ph type="title"/>
          </p:nvPr>
        </p:nvSpPr>
        <p:spPr>
          <a:xfrm>
            <a:off x="313200" y="206375"/>
            <a:ext cx="7744800" cy="572700"/>
          </a:xfrm>
        </p:spPr>
        <p:txBody>
          <a:bodyPr/>
          <a:lstStyle/>
          <a:p>
            <a:r>
              <a:rPr lang="nl-NL" dirty="0"/>
              <a:t>Reisgidsvideo</a:t>
            </a:r>
            <a:br>
              <a:rPr lang="nl-NL" dirty="0"/>
            </a:br>
            <a:r>
              <a:rPr lang="nl-NL" dirty="0"/>
              <a:t>Liefhebben en dienen (2</a:t>
            </a:r>
            <a:r>
              <a:rPr lang="nl-NL" baseline="30000" dirty="0"/>
              <a:t>e</a:t>
            </a:r>
            <a:r>
              <a:rPr lang="nl-NL" dirty="0"/>
              <a:t> video)</a:t>
            </a:r>
          </a:p>
        </p:txBody>
      </p:sp>
      <p:pic>
        <p:nvPicPr>
          <p:cNvPr id="3" name="Onlinemedia 2">
            <a:hlinkClick r:id="" action="ppaction://media"/>
            <a:extLst>
              <a:ext uri="{FF2B5EF4-FFF2-40B4-BE49-F238E27FC236}">
                <a16:creationId xmlns:a16="http://schemas.microsoft.com/office/drawing/2014/main" id="{D12E2A0E-0FBF-366A-9EEF-7698EAF5976C}"/>
              </a:ext>
            </a:extLst>
          </p:cNvPr>
          <p:cNvPicPr>
            <a:picLocks noRot="1" noChangeAspect="1"/>
          </p:cNvPicPr>
          <p:nvPr>
            <a:videoFile r:link="rId1"/>
          </p:nvPr>
        </p:nvPicPr>
        <p:blipFill>
          <a:blip r:embed="rId3"/>
          <a:stretch>
            <a:fillRect/>
          </a:stretch>
        </p:blipFill>
        <p:spPr>
          <a:xfrm>
            <a:off x="408750" y="1500517"/>
            <a:ext cx="5983424" cy="3380635"/>
          </a:xfrm>
          <a:prstGeom prst="rect">
            <a:avLst/>
          </a:prstGeom>
        </p:spPr>
      </p:pic>
      <p:pic>
        <p:nvPicPr>
          <p:cNvPr id="4" name="Afbeelding 3" descr="Afbeelding met tekst, schermopname, Lettertype, Graphics&#10;&#10;Automatisch gegenereerde beschrijving">
            <a:hlinkClick r:id="rId4"/>
            <a:extLst>
              <a:ext uri="{FF2B5EF4-FFF2-40B4-BE49-F238E27FC236}">
                <a16:creationId xmlns:a16="http://schemas.microsoft.com/office/drawing/2014/main" id="{FDFC62CC-93A1-7153-6AF6-D9F736A7A134}"/>
              </a:ext>
            </a:extLst>
          </p:cNvPr>
          <p:cNvPicPr>
            <a:picLocks noChangeAspect="1"/>
          </p:cNvPicPr>
          <p:nvPr/>
        </p:nvPicPr>
        <p:blipFill>
          <a:blip r:embed="rId5"/>
          <a:stretch>
            <a:fillRect/>
          </a:stretch>
        </p:blipFill>
        <p:spPr>
          <a:xfrm>
            <a:off x="6449663" y="4389004"/>
            <a:ext cx="2660585" cy="482400"/>
          </a:xfrm>
          <a:prstGeom prst="rect">
            <a:avLst/>
          </a:prstGeom>
        </p:spPr>
      </p:pic>
    </p:spTree>
    <p:extLst>
      <p:ext uri="{BB962C8B-B14F-4D97-AF65-F5344CB8AC3E}">
        <p14:creationId xmlns:p14="http://schemas.microsoft.com/office/powerpoint/2010/main" val="4250581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E89DC3E-9019-60F3-E77E-03A8D300E23E}"/>
              </a:ext>
            </a:extLst>
          </p:cNvPr>
          <p:cNvSpPr>
            <a:spLocks noGrp="1"/>
          </p:cNvSpPr>
          <p:nvPr>
            <p:ph type="title"/>
          </p:nvPr>
        </p:nvSpPr>
        <p:spPr/>
        <p:txBody>
          <a:bodyPr/>
          <a:lstStyle/>
          <a:p>
            <a:r>
              <a:rPr lang="nl-NL" dirty="0"/>
              <a:t>Route 1:</a:t>
            </a:r>
            <a:br>
              <a:rPr lang="nl-NL" dirty="0"/>
            </a:br>
            <a:r>
              <a:rPr lang="nl-NL" dirty="0"/>
              <a:t>Stip op de horizon: we gaan beginnen!</a:t>
            </a:r>
          </a:p>
        </p:txBody>
      </p:sp>
      <p:sp>
        <p:nvSpPr>
          <p:cNvPr id="3" name="Tijdelijke aanduiding voor tekst 2">
            <a:extLst>
              <a:ext uri="{FF2B5EF4-FFF2-40B4-BE49-F238E27FC236}">
                <a16:creationId xmlns:a16="http://schemas.microsoft.com/office/drawing/2014/main" id="{42E27AD4-C139-A3F6-512A-06615EE3A213}"/>
              </a:ext>
            </a:extLst>
          </p:cNvPr>
          <p:cNvSpPr>
            <a:spLocks noGrp="1"/>
          </p:cNvSpPr>
          <p:nvPr>
            <p:ph type="body" idx="1"/>
          </p:nvPr>
        </p:nvSpPr>
        <p:spPr/>
        <p:txBody>
          <a:bodyPr/>
          <a:lstStyle/>
          <a:p>
            <a:pPr rtl="0" fontAlgn="base">
              <a:spcBef>
                <a:spcPts val="0"/>
              </a:spcBef>
              <a:spcAft>
                <a:spcPts val="0"/>
              </a:spcAft>
              <a:buFont typeface="+mj-lt"/>
              <a:buAutoNum type="arabicPeriod"/>
            </a:pPr>
            <a:endParaRPr lang="nl-NL" b="0" i="0" u="none" strike="noStrike" dirty="0">
              <a:solidFill>
                <a:srgbClr val="000000"/>
              </a:solidFill>
              <a:effectLst/>
              <a:latin typeface="Calibri" panose="020F0502020204030204" pitchFamily="34" charset="0"/>
              <a:cs typeface="Calibri" panose="020F0502020204030204" pitchFamily="34" charset="0"/>
            </a:endParaRPr>
          </a:p>
          <a:p>
            <a:pPr rtl="0" fontAlgn="base">
              <a:spcBef>
                <a:spcPts val="0"/>
              </a:spcBef>
              <a:spcAft>
                <a:spcPts val="0"/>
              </a:spcAft>
              <a:buFont typeface="+mj-lt"/>
              <a:buAutoNum type="arabicPeriod"/>
            </a:pPr>
            <a:r>
              <a:rPr lang="nl-NL" b="0" i="0" u="none" strike="noStrike" dirty="0">
                <a:solidFill>
                  <a:srgbClr val="000000"/>
                </a:solidFill>
                <a:effectLst/>
                <a:latin typeface="Calibri" panose="020F0502020204030204" pitchFamily="34" charset="0"/>
                <a:cs typeface="Calibri" panose="020F0502020204030204" pitchFamily="34" charset="0"/>
              </a:rPr>
              <a:t>Wat springt op elke placemat naar voren?</a:t>
            </a:r>
          </a:p>
          <a:p>
            <a:pPr rtl="0" fontAlgn="base">
              <a:spcBef>
                <a:spcPts val="0"/>
              </a:spcBef>
              <a:spcAft>
                <a:spcPts val="0"/>
              </a:spcAft>
              <a:buFont typeface="+mj-lt"/>
              <a:buAutoNum type="arabicPeriod"/>
            </a:pPr>
            <a:endParaRPr lang="nl-NL" b="0" i="0" u="none" strike="noStrike" dirty="0">
              <a:solidFill>
                <a:srgbClr val="000000"/>
              </a:solidFill>
              <a:effectLst/>
              <a:latin typeface="Calibri" panose="020F0502020204030204" pitchFamily="34" charset="0"/>
              <a:cs typeface="Calibri" panose="020F0502020204030204" pitchFamily="34" charset="0"/>
            </a:endParaRPr>
          </a:p>
          <a:p>
            <a:pPr rtl="0" fontAlgn="base">
              <a:spcBef>
                <a:spcPts val="0"/>
              </a:spcBef>
              <a:spcAft>
                <a:spcPts val="0"/>
              </a:spcAft>
              <a:buFont typeface="+mj-lt"/>
              <a:buAutoNum type="arabicPeriod"/>
            </a:pPr>
            <a:r>
              <a:rPr lang="nl-NL" b="0" i="0" u="none" strike="noStrike" dirty="0">
                <a:solidFill>
                  <a:srgbClr val="000000"/>
                </a:solidFill>
                <a:effectLst/>
                <a:latin typeface="Calibri" panose="020F0502020204030204" pitchFamily="34" charset="0"/>
                <a:cs typeface="Calibri" panose="020F0502020204030204" pitchFamily="34" charset="0"/>
              </a:rPr>
              <a:t>Welk idee is al enigszins concreet en lijkt ook haalbaar?</a:t>
            </a:r>
          </a:p>
          <a:p>
            <a:pPr rtl="0" fontAlgn="base">
              <a:spcBef>
                <a:spcPts val="0"/>
              </a:spcBef>
              <a:spcAft>
                <a:spcPts val="0"/>
              </a:spcAft>
              <a:buFont typeface="+mj-lt"/>
              <a:buAutoNum type="arabicPeriod"/>
            </a:pPr>
            <a:endParaRPr lang="nl-NL" b="0" i="0" u="none" strike="noStrike" dirty="0">
              <a:solidFill>
                <a:srgbClr val="000000"/>
              </a:solidFill>
              <a:effectLst/>
              <a:latin typeface="Calibri" panose="020F0502020204030204" pitchFamily="34" charset="0"/>
              <a:cs typeface="Calibri" panose="020F0502020204030204" pitchFamily="34" charset="0"/>
            </a:endParaRPr>
          </a:p>
          <a:p>
            <a:pPr rtl="0" fontAlgn="base">
              <a:spcBef>
                <a:spcPts val="0"/>
              </a:spcBef>
              <a:spcAft>
                <a:spcPts val="0"/>
              </a:spcAft>
              <a:buFont typeface="+mj-lt"/>
              <a:buAutoNum type="arabicPeriod"/>
            </a:pPr>
            <a:r>
              <a:rPr lang="nl-NL" b="0" i="0" u="none" strike="noStrike" dirty="0">
                <a:solidFill>
                  <a:srgbClr val="000000"/>
                </a:solidFill>
                <a:effectLst/>
                <a:latin typeface="Calibri" panose="020F0502020204030204" pitchFamily="34" charset="0"/>
                <a:cs typeface="Calibri" panose="020F0502020204030204" pitchFamily="34" charset="0"/>
              </a:rPr>
              <a:t>Waar willen we de komende tijd concreet werk van gaan maken?</a:t>
            </a:r>
          </a:p>
          <a:p>
            <a:pPr marL="596900" lvl="1" indent="0" fontAlgn="base">
              <a:spcBef>
                <a:spcPts val="0"/>
              </a:spcBef>
              <a:buNone/>
            </a:pPr>
            <a:r>
              <a:rPr lang="nl-NL" b="0" i="0" u="none" strike="noStrike" dirty="0">
                <a:solidFill>
                  <a:srgbClr val="000000"/>
                </a:solidFill>
                <a:effectLst/>
                <a:latin typeface="Calibri" panose="020F0502020204030204" pitchFamily="34" charset="0"/>
                <a:cs typeface="Calibri" panose="020F0502020204030204" pitchFamily="34" charset="0"/>
              </a:rPr>
              <a:t>(We beperken ons voor nu tot een of twee dingen)</a:t>
            </a:r>
          </a:p>
          <a:p>
            <a:pPr rtl="0" fontAlgn="base">
              <a:spcBef>
                <a:spcPts val="0"/>
              </a:spcBef>
              <a:spcAft>
                <a:spcPts val="0"/>
              </a:spcAft>
              <a:buFont typeface="+mj-lt"/>
              <a:buAutoNum type="arabicPeriod"/>
            </a:pPr>
            <a:endParaRPr lang="nl-NL" b="0" dirty="0">
              <a:effectLst/>
              <a:latin typeface="Calibri" panose="020F0502020204030204" pitchFamily="34" charset="0"/>
              <a:cs typeface="Calibri" panose="020F0502020204030204" pitchFamily="34" charset="0"/>
            </a:endParaRPr>
          </a:p>
          <a:p>
            <a:pPr rtl="0" fontAlgn="base">
              <a:spcBef>
                <a:spcPts val="0"/>
              </a:spcBef>
              <a:spcAft>
                <a:spcPts val="0"/>
              </a:spcAft>
              <a:buFont typeface="+mj-lt"/>
              <a:buAutoNum type="arabicPeriod"/>
            </a:pPr>
            <a:r>
              <a:rPr lang="nl-NL" b="0" i="0" u="none" strike="noStrike" dirty="0">
                <a:solidFill>
                  <a:srgbClr val="000000"/>
                </a:solidFill>
                <a:effectLst/>
                <a:latin typeface="Calibri" panose="020F0502020204030204" pitchFamily="34" charset="0"/>
                <a:cs typeface="Calibri" panose="020F0502020204030204" pitchFamily="34" charset="0"/>
              </a:rPr>
              <a:t>Welke concrete vervolgafspraken maken we en leggen we vast?</a:t>
            </a:r>
          </a:p>
          <a:p>
            <a:pPr marL="139700" indent="0">
              <a:buNone/>
            </a:pPr>
            <a:endParaRPr lang="nl-NL"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06423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E89DC3E-9019-60F3-E77E-03A8D300E23E}"/>
              </a:ext>
            </a:extLst>
          </p:cNvPr>
          <p:cNvSpPr>
            <a:spLocks noGrp="1"/>
          </p:cNvSpPr>
          <p:nvPr>
            <p:ph type="title"/>
          </p:nvPr>
        </p:nvSpPr>
        <p:spPr/>
        <p:txBody>
          <a:bodyPr/>
          <a:lstStyle/>
          <a:p>
            <a:r>
              <a:rPr lang="nl-NL" dirty="0"/>
              <a:t>Route 2:</a:t>
            </a:r>
            <a:br>
              <a:rPr lang="nl-NL" dirty="0"/>
            </a:br>
            <a:r>
              <a:rPr lang="nl-NL" dirty="0"/>
              <a:t>Stip op de horizon: we gaan door!</a:t>
            </a:r>
          </a:p>
        </p:txBody>
      </p:sp>
      <p:sp>
        <p:nvSpPr>
          <p:cNvPr id="3" name="Tijdelijke aanduiding voor tekst 2">
            <a:extLst>
              <a:ext uri="{FF2B5EF4-FFF2-40B4-BE49-F238E27FC236}">
                <a16:creationId xmlns:a16="http://schemas.microsoft.com/office/drawing/2014/main" id="{42E27AD4-C139-A3F6-512A-06615EE3A213}"/>
              </a:ext>
            </a:extLst>
          </p:cNvPr>
          <p:cNvSpPr>
            <a:spLocks noGrp="1"/>
          </p:cNvSpPr>
          <p:nvPr>
            <p:ph type="body" idx="1"/>
          </p:nvPr>
        </p:nvSpPr>
        <p:spPr/>
        <p:txBody>
          <a:bodyPr/>
          <a:lstStyle/>
          <a:p>
            <a:pPr rtl="0" fontAlgn="base">
              <a:spcBef>
                <a:spcPts val="0"/>
              </a:spcBef>
              <a:spcAft>
                <a:spcPts val="0"/>
              </a:spcAft>
              <a:buFont typeface="+mj-lt"/>
              <a:buAutoNum type="arabicPeriod"/>
            </a:pPr>
            <a:endParaRPr lang="nl-NL" b="0" i="0" u="none" strike="noStrike" dirty="0">
              <a:solidFill>
                <a:srgbClr val="000000"/>
              </a:solidFill>
              <a:effectLst/>
              <a:latin typeface="Calibri" panose="020F0502020204030204" pitchFamily="34" charset="0"/>
              <a:cs typeface="Calibri" panose="020F0502020204030204" pitchFamily="34" charset="0"/>
            </a:endParaRPr>
          </a:p>
          <a:p>
            <a:pPr rtl="0" fontAlgn="base">
              <a:spcBef>
                <a:spcPts val="0"/>
              </a:spcBef>
              <a:spcAft>
                <a:spcPts val="0"/>
              </a:spcAft>
              <a:buFont typeface="+mj-lt"/>
              <a:buAutoNum type="arabicPeriod"/>
            </a:pPr>
            <a:r>
              <a:rPr lang="nl-NL" b="0" i="0" u="none" strike="noStrike" dirty="0">
                <a:solidFill>
                  <a:srgbClr val="000000"/>
                </a:solidFill>
                <a:effectLst/>
                <a:latin typeface="Calibri" panose="020F0502020204030204" pitchFamily="34" charset="0"/>
                <a:cs typeface="Calibri" panose="020F0502020204030204" pitchFamily="34" charset="0"/>
              </a:rPr>
              <a:t>Wat springt op elke placemat naar voren?</a:t>
            </a:r>
          </a:p>
          <a:p>
            <a:pPr rtl="0" fontAlgn="base">
              <a:spcBef>
                <a:spcPts val="0"/>
              </a:spcBef>
              <a:spcAft>
                <a:spcPts val="0"/>
              </a:spcAft>
              <a:buFont typeface="+mj-lt"/>
              <a:buAutoNum type="arabicPeriod"/>
            </a:pPr>
            <a:endParaRPr lang="nl-NL" b="0" i="0" u="none" strike="noStrike" dirty="0">
              <a:solidFill>
                <a:srgbClr val="000000"/>
              </a:solidFill>
              <a:effectLst/>
              <a:latin typeface="Calibri" panose="020F0502020204030204" pitchFamily="34" charset="0"/>
              <a:cs typeface="Calibri" panose="020F0502020204030204" pitchFamily="34" charset="0"/>
            </a:endParaRPr>
          </a:p>
          <a:p>
            <a:pPr rtl="0" fontAlgn="base">
              <a:spcBef>
                <a:spcPts val="0"/>
              </a:spcBef>
              <a:spcAft>
                <a:spcPts val="0"/>
              </a:spcAft>
              <a:buFont typeface="+mj-lt"/>
              <a:buAutoNum type="arabicPeriod"/>
            </a:pPr>
            <a:r>
              <a:rPr lang="nl-NL" b="0" i="0" u="none" strike="noStrike" dirty="0">
                <a:solidFill>
                  <a:srgbClr val="000000"/>
                </a:solidFill>
                <a:effectLst/>
                <a:latin typeface="Calibri" panose="020F0502020204030204" pitchFamily="34" charset="0"/>
                <a:cs typeface="Calibri" panose="020F0502020204030204" pitchFamily="34" charset="0"/>
              </a:rPr>
              <a:t>Welke ervaringen nodigen uit om mee verder te gaan? </a:t>
            </a:r>
          </a:p>
          <a:p>
            <a:pPr rtl="0" fontAlgn="base">
              <a:spcBef>
                <a:spcPts val="0"/>
              </a:spcBef>
              <a:spcAft>
                <a:spcPts val="0"/>
              </a:spcAft>
              <a:buFont typeface="+mj-lt"/>
              <a:buAutoNum type="arabicPeriod"/>
            </a:pPr>
            <a:endParaRPr lang="nl-NL" b="0" i="0" u="none" strike="noStrike" dirty="0">
              <a:solidFill>
                <a:srgbClr val="000000"/>
              </a:solidFill>
              <a:effectLst/>
              <a:latin typeface="Calibri" panose="020F0502020204030204" pitchFamily="34" charset="0"/>
              <a:cs typeface="Calibri" panose="020F0502020204030204" pitchFamily="34" charset="0"/>
            </a:endParaRPr>
          </a:p>
          <a:p>
            <a:pPr rtl="0" fontAlgn="base">
              <a:spcBef>
                <a:spcPts val="0"/>
              </a:spcBef>
              <a:spcAft>
                <a:spcPts val="0"/>
              </a:spcAft>
              <a:buFont typeface="+mj-lt"/>
              <a:buAutoNum type="arabicPeriod"/>
            </a:pPr>
            <a:r>
              <a:rPr lang="nl-NL" b="0" i="0" u="none" strike="noStrike" dirty="0">
                <a:solidFill>
                  <a:srgbClr val="000000"/>
                </a:solidFill>
                <a:effectLst/>
                <a:latin typeface="Calibri" panose="020F0502020204030204" pitchFamily="34" charset="0"/>
                <a:cs typeface="Calibri" panose="020F0502020204030204" pitchFamily="34" charset="0"/>
              </a:rPr>
              <a:t>Waar willen we de komende tijd concreet werk van gaan maken?</a:t>
            </a:r>
          </a:p>
          <a:p>
            <a:pPr marL="596900" lvl="1" indent="0">
              <a:spcBef>
                <a:spcPts val="0"/>
              </a:spcBef>
              <a:buNone/>
            </a:pPr>
            <a:r>
              <a:rPr lang="nl-NL" b="0" i="0" u="none" strike="noStrike" dirty="0">
                <a:solidFill>
                  <a:srgbClr val="000000"/>
                </a:solidFill>
                <a:effectLst/>
                <a:latin typeface="Calibri" panose="020F0502020204030204" pitchFamily="34" charset="0"/>
                <a:cs typeface="Calibri" panose="020F0502020204030204" pitchFamily="34" charset="0"/>
              </a:rPr>
              <a:t>(We beperken ons voor nu tot een of twee dingen)</a:t>
            </a:r>
          </a:p>
          <a:p>
            <a:pPr marL="596900" lvl="1" indent="0">
              <a:spcBef>
                <a:spcPts val="0"/>
              </a:spcBef>
              <a:buNone/>
            </a:pPr>
            <a:endParaRPr lang="nl-NL" b="0" i="0" u="none" strike="noStrike" dirty="0">
              <a:solidFill>
                <a:srgbClr val="000000"/>
              </a:solidFill>
              <a:effectLst/>
              <a:latin typeface="Calibri" panose="020F0502020204030204" pitchFamily="34" charset="0"/>
              <a:cs typeface="Calibri" panose="020F0502020204030204" pitchFamily="34" charset="0"/>
            </a:endParaRPr>
          </a:p>
          <a:p>
            <a:pPr marL="482600" indent="-342900">
              <a:buFont typeface="+mj-lt"/>
              <a:buAutoNum type="arabicPeriod"/>
            </a:pPr>
            <a:r>
              <a:rPr lang="nl-NL" b="0" i="0" u="none" strike="noStrike" dirty="0">
                <a:solidFill>
                  <a:srgbClr val="000000"/>
                </a:solidFill>
                <a:effectLst/>
                <a:latin typeface="Calibri" panose="020F0502020204030204" pitchFamily="34" charset="0"/>
                <a:cs typeface="Calibri" panose="020F0502020204030204" pitchFamily="34" charset="0"/>
              </a:rPr>
              <a:t>Welke concrete vervolgafspraken maken we en leggen we vast?</a:t>
            </a:r>
          </a:p>
          <a:p>
            <a:pPr marL="139700" indent="0">
              <a:buNone/>
            </a:pPr>
            <a:endParaRPr lang="nl-NL"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60165495"/>
      </p:ext>
    </p:extLst>
  </p:cSld>
  <p:clrMapOvr>
    <a:masterClrMapping/>
  </p:clrMapOvr>
</p:sld>
</file>

<file path=ppt/theme/theme1.xml><?xml version="1.0" encoding="utf-8"?>
<a:theme xmlns:a="http://schemas.openxmlformats.org/drawingml/2006/main" name="Hoofdthema - Leren Pionieren">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1192</TotalTime>
  <Words>384</Words>
  <Application>Microsoft Macintosh PowerPoint</Application>
  <PresentationFormat>Diavoorstelling (16:9)</PresentationFormat>
  <Paragraphs>47</Paragraphs>
  <Slides>10</Slides>
  <Notes>0</Notes>
  <HiddenSlides>0</HiddenSlides>
  <MMClips>3</MMClips>
  <ScaleCrop>false</ScaleCrop>
  <HeadingPairs>
    <vt:vector size="6" baseType="variant">
      <vt:variant>
        <vt:lpstr>Gebruikte lettertypen</vt:lpstr>
      </vt:variant>
      <vt:variant>
        <vt:i4>3</vt:i4>
      </vt:variant>
      <vt:variant>
        <vt:lpstr>Thema</vt:lpstr>
      </vt:variant>
      <vt:variant>
        <vt:i4>1</vt:i4>
      </vt:variant>
      <vt:variant>
        <vt:lpstr>Diatitels</vt:lpstr>
      </vt:variant>
      <vt:variant>
        <vt:i4>10</vt:i4>
      </vt:variant>
    </vt:vector>
  </HeadingPairs>
  <TitlesOfParts>
    <vt:vector size="14" baseType="lpstr">
      <vt:lpstr>Arial</vt:lpstr>
      <vt:lpstr>Calibri</vt:lpstr>
      <vt:lpstr>Roboto</vt:lpstr>
      <vt:lpstr>Hoofdthema - Leren Pionieren</vt:lpstr>
      <vt:lpstr>Liefhebben en dienen</vt:lpstr>
      <vt:lpstr>Oriëntatievideo Liefhebben en dienen</vt:lpstr>
      <vt:lpstr>Oriëntatie 1:  Eerste gedachten bij liefhebben en dienen</vt:lpstr>
      <vt:lpstr>Oriëntatie 2:  Ervaringen delen rond liefde geven en ontvangen</vt:lpstr>
      <vt:lpstr>Kompas</vt:lpstr>
      <vt:lpstr>Reisgidsvideo Liefhebben en dienen (1e video)</vt:lpstr>
      <vt:lpstr>Reisgidsvideo Liefhebben en dienen (2e video)</vt:lpstr>
      <vt:lpstr>Route 1: Stip op de horizon: we gaan beginnen!</vt:lpstr>
      <vt:lpstr>Route 2: Stip op de horizon: we gaan door!</vt:lpstr>
      <vt:lpstr>Route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cp:lastModifiedBy>Edwin van Rijnsoever</cp:lastModifiedBy>
  <cp:revision>13</cp:revision>
  <dcterms:modified xsi:type="dcterms:W3CDTF">2024-04-24T20:57:50Z</dcterms:modified>
</cp:coreProperties>
</file>